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9144000" cy="6400800"/>
  <p:embeddedFontLst>
    <p:embeddedFont>
      <p:font typeface="Proxima Nova"/>
      <p:regular r:id="rId18"/>
      <p:bold r:id="rId19"/>
      <p:italic r:id="rId20"/>
      <p:bold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314">
          <p15:clr>
            <a:srgbClr val="000000"/>
          </p15:clr>
        </p15:guide>
        <p15:guide id="2" pos="216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314" orient="horz"/>
        <p:guide pos="216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roximaNova-italic.fntdata"/><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font" Target="fonts/ProximaNova-bold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ProximaNova-bold.fntdata"/><Relationship Id="rId6" Type="http://schemas.openxmlformats.org/officeDocument/2006/relationships/slide" Target="slides/slide1.xml"/><Relationship Id="rId18" Type="http://schemas.openxmlformats.org/officeDocument/2006/relationships/font" Target="fonts/ProximaNova-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779210" y="480050"/>
            <a:ext cx="7586400" cy="2400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914400" y="3040375"/>
            <a:ext cx="7315200" cy="288035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notes"/>
          <p:cNvSpPr txBox="1"/>
          <p:nvPr>
            <p:ph idx="1" type="body"/>
          </p:nvPr>
        </p:nvSpPr>
        <p:spPr>
          <a:xfrm>
            <a:off x="914400" y="3040375"/>
            <a:ext cx="7315200" cy="28803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FosterClub is the national network for </a:t>
            </a:r>
            <a:r>
              <a:rPr lang="en-US" u="sng">
                <a:solidFill>
                  <a:schemeClr val="dk1"/>
                </a:solidFill>
              </a:rPr>
              <a:t>young people in foster care</a:t>
            </a:r>
            <a:r>
              <a:rPr lang="en-US">
                <a:solidFill>
                  <a:schemeClr val="dk1"/>
                </a:solidFill>
              </a:rPr>
              <a:t>. </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241" name="Google Shape;241;p1:notes"/>
          <p:cNvSpPr/>
          <p:nvPr>
            <p:ph idx="2" type="sldImg"/>
          </p:nvPr>
        </p:nvSpPr>
        <p:spPr>
          <a:xfrm>
            <a:off x="779210" y="480050"/>
            <a:ext cx="7586400" cy="2400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10fc093b9ce_0_66:notes"/>
          <p:cNvSpPr/>
          <p:nvPr>
            <p:ph idx="2" type="sldImg"/>
          </p:nvPr>
        </p:nvSpPr>
        <p:spPr>
          <a:xfrm>
            <a:off x="779210" y="480050"/>
            <a:ext cx="7586400" cy="24003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10fc093b9ce_0_66:notes"/>
          <p:cNvSpPr txBox="1"/>
          <p:nvPr>
            <p:ph idx="1" type="body"/>
          </p:nvPr>
        </p:nvSpPr>
        <p:spPr>
          <a:xfrm>
            <a:off x="914400" y="3040375"/>
            <a:ext cx="7315200" cy="288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Here’s the magic - and this is the really important part: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All of FosterClub’s work is conducted through a </a:t>
            </a:r>
            <a:r>
              <a:rPr lang="en-US"/>
              <a:t>partnership</a:t>
            </a:r>
            <a:r>
              <a:rPr lang="en-US"/>
              <a:t> between our professional staff and Lived Experience Leaders - or LEx Leaders for short.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FosterClub’s LEx Leader network is a corps of approximately 200 volunteer service members. LEx Leaders step up and take on service opportunities through our two Program teams: Youth Services and System Change.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Each year, these inspirational LEx Leaders contribute more than 10,000 volunteer hours through their service at FosterClub. Their important work supports their peers still in foster care and is transforming how the child welfare system works.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And along the way, LEx Leaders gain </a:t>
            </a:r>
            <a:r>
              <a:rPr lang="en-US"/>
              <a:t>transferable</a:t>
            </a:r>
            <a:r>
              <a:rPr lang="en-US"/>
              <a:t> skills, build relationships and community, and often begin serious work to heal from the past trauma.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10fc093b9ce_0_100:notes"/>
          <p:cNvSpPr/>
          <p:nvPr>
            <p:ph idx="2" type="sldImg"/>
          </p:nvPr>
        </p:nvSpPr>
        <p:spPr>
          <a:xfrm>
            <a:off x="779210" y="480050"/>
            <a:ext cx="7586400" cy="24003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10fc093b9ce_0_100:notes"/>
          <p:cNvSpPr txBox="1"/>
          <p:nvPr>
            <p:ph idx="1" type="body"/>
          </p:nvPr>
        </p:nvSpPr>
        <p:spPr>
          <a:xfrm>
            <a:off x="914400" y="3040375"/>
            <a:ext cx="7315200" cy="288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In summary - this is FosterClub’s two-part theory of change: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t>We believe that when young people have the support they need and opportunity to drive change in their life, </a:t>
            </a:r>
            <a:endParaRPr/>
          </a:p>
          <a:p>
            <a:pPr indent="0" lvl="0" marL="0" rtl="0" algn="l">
              <a:spcBef>
                <a:spcPts val="0"/>
              </a:spcBef>
              <a:spcAft>
                <a:spcPts val="0"/>
              </a:spcAft>
              <a:buNone/>
            </a:pPr>
            <a:r>
              <a:rPr lang="en-US"/>
              <a:t>they become self-determined* and do better.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also believe that when the system listens to young people, it does better.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i="1" lang="en-US"/>
              <a:t>Side note (for reference only - and to share if audience asks)</a:t>
            </a:r>
            <a:endParaRPr i="1"/>
          </a:p>
          <a:p>
            <a:pPr indent="0" lvl="0" marL="0" rtl="0" algn="l">
              <a:spcBef>
                <a:spcPts val="0"/>
              </a:spcBef>
              <a:spcAft>
                <a:spcPts val="0"/>
              </a:spcAft>
              <a:buNone/>
            </a:pPr>
            <a:r>
              <a:rPr i="1" lang="en-US"/>
              <a:t>*Self determination theory is a broad framework that recognizes people are motivated to grow and change by three innate and universal psychological needs. This theory suggests that people are able to become self-determined when their needs for competence, connection, and autonomy are fulfilled. At FosterClub, self-determination is built through youth capacity-building in five distinct FosterClub SPARK domains (see www.FosterClub.com/SPARK)</a:t>
            </a:r>
            <a:endParaRPr i="1"/>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15:notes"/>
          <p:cNvSpPr txBox="1"/>
          <p:nvPr>
            <p:ph idx="1" type="body"/>
          </p:nvPr>
        </p:nvSpPr>
        <p:spPr>
          <a:xfrm>
            <a:off x="914400" y="3040375"/>
            <a:ext cx="7315200" cy="28803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We recognize we can not do this important work to improve foster care alone.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We are pleased to partner with a wide array of child welfare professionals, foster parents and caregivers, policymakers, researchers, national and community-based organizations, and concerned citizens.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Together we can make things better in foster care.</a:t>
            </a:r>
            <a:endParaRPr/>
          </a:p>
        </p:txBody>
      </p:sp>
      <p:sp>
        <p:nvSpPr>
          <p:cNvPr id="469" name="Google Shape;469;p15:notes"/>
          <p:cNvSpPr/>
          <p:nvPr>
            <p:ph idx="2" type="sldImg"/>
          </p:nvPr>
        </p:nvSpPr>
        <p:spPr>
          <a:xfrm>
            <a:off x="779210" y="480050"/>
            <a:ext cx="7586400" cy="2400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2:notes"/>
          <p:cNvSpPr txBox="1"/>
          <p:nvPr>
            <p:ph idx="1" type="body"/>
          </p:nvPr>
        </p:nvSpPr>
        <p:spPr>
          <a:xfrm>
            <a:off x="914400" y="3040375"/>
            <a:ext cx="7315200" cy="2880300"/>
          </a:xfrm>
          <a:prstGeom prst="rect">
            <a:avLst/>
          </a:prstGeom>
          <a:noFill/>
          <a:ln>
            <a:noFill/>
          </a:ln>
        </p:spPr>
        <p:txBody>
          <a:bodyPr anchorCtr="0" anchor="t" bIns="91425" lIns="91425" spcFirstLastPara="1" rIns="91425" wrap="square" tIns="91425">
            <a:noAutofit/>
          </a:bodyPr>
          <a:lstStyle/>
          <a:p>
            <a:pPr indent="0" lvl="0" marL="12700" marR="5080" rtl="0" algn="l">
              <a:lnSpc>
                <a:spcPct val="128800"/>
              </a:lnSpc>
              <a:spcBef>
                <a:spcPts val="0"/>
              </a:spcBef>
              <a:spcAft>
                <a:spcPts val="0"/>
              </a:spcAft>
              <a:buSzPts val="1800"/>
              <a:buNone/>
            </a:pPr>
            <a:r>
              <a:rPr lang="en-US">
                <a:solidFill>
                  <a:schemeClr val="dk1"/>
                </a:solidFill>
                <a:latin typeface="Proxima Nova"/>
                <a:ea typeface="Proxima Nova"/>
                <a:cs typeface="Proxima Nova"/>
                <a:sym typeface="Proxima Nova"/>
              </a:rPr>
              <a:t>What exactly does it mean to be in foster care? In short - it’s complicated.</a:t>
            </a:r>
            <a:endParaRPr>
              <a:solidFill>
                <a:schemeClr val="dk1"/>
              </a:solidFill>
              <a:latin typeface="Proxima Nova"/>
              <a:ea typeface="Proxima Nova"/>
              <a:cs typeface="Proxima Nova"/>
              <a:sym typeface="Proxima Nova"/>
            </a:endParaRPr>
          </a:p>
          <a:p>
            <a:pPr indent="0" lvl="0" marL="12700" marR="5080" rtl="0" algn="l">
              <a:lnSpc>
                <a:spcPct val="128800"/>
              </a:lnSpc>
              <a:spcBef>
                <a:spcPts val="0"/>
              </a:spcBef>
              <a:spcAft>
                <a:spcPts val="0"/>
              </a:spcAft>
              <a:buSzPts val="1800"/>
              <a:buNone/>
            </a:pPr>
            <a:r>
              <a:t/>
            </a:r>
            <a:endParaRPr>
              <a:solidFill>
                <a:schemeClr val="dk1"/>
              </a:solidFill>
              <a:latin typeface="Proxima Nova"/>
              <a:ea typeface="Proxima Nova"/>
              <a:cs typeface="Proxima Nova"/>
              <a:sym typeface="Proxima Nova"/>
            </a:endParaRPr>
          </a:p>
          <a:p>
            <a:pPr indent="0" lvl="0" marL="12700" marR="5080" rtl="0" algn="l">
              <a:lnSpc>
                <a:spcPct val="128800"/>
              </a:lnSpc>
              <a:spcBef>
                <a:spcPts val="0"/>
              </a:spcBef>
              <a:spcAft>
                <a:spcPts val="0"/>
              </a:spcAft>
              <a:buClr>
                <a:schemeClr val="dk1"/>
              </a:buClr>
              <a:buSzPts val="1800"/>
              <a:buFont typeface="Arial"/>
              <a:buNone/>
            </a:pPr>
            <a:r>
              <a:rPr lang="en-US">
                <a:solidFill>
                  <a:schemeClr val="dk1"/>
                </a:solidFill>
                <a:latin typeface="Proxima Nova"/>
                <a:ea typeface="Proxima Nova"/>
                <a:cs typeface="Proxima Nova"/>
                <a:sym typeface="Proxima Nova"/>
              </a:rPr>
              <a:t>Some young people credit foster care with saving their lives. Others wonder whether they should have been removed from their family in the first place. Many youth fall somewhere in between.</a:t>
            </a:r>
            <a:endParaRPr>
              <a:solidFill>
                <a:schemeClr val="dk1"/>
              </a:solidFill>
              <a:latin typeface="Proxima Nova"/>
              <a:ea typeface="Proxima Nova"/>
              <a:cs typeface="Proxima Nova"/>
              <a:sym typeface="Proxima Nova"/>
            </a:endParaRPr>
          </a:p>
          <a:p>
            <a:pPr indent="0" lvl="0" marL="12700" marR="5080" rtl="0" algn="l">
              <a:lnSpc>
                <a:spcPct val="128800"/>
              </a:lnSpc>
              <a:spcBef>
                <a:spcPts val="0"/>
              </a:spcBef>
              <a:spcAft>
                <a:spcPts val="0"/>
              </a:spcAft>
              <a:buClr>
                <a:schemeClr val="dk1"/>
              </a:buClr>
              <a:buSzPts val="1800"/>
              <a:buFont typeface="Arial"/>
              <a:buNone/>
            </a:pPr>
            <a:r>
              <a:t/>
            </a:r>
            <a:endParaRPr>
              <a:solidFill>
                <a:schemeClr val="dk1"/>
              </a:solidFill>
              <a:latin typeface="Proxima Nova"/>
              <a:ea typeface="Proxima Nova"/>
              <a:cs typeface="Proxima Nova"/>
              <a:sym typeface="Proxima Nova"/>
            </a:endParaRPr>
          </a:p>
          <a:p>
            <a:pPr indent="0" lvl="0" marL="12700" marR="5080" rtl="0" algn="l">
              <a:lnSpc>
                <a:spcPct val="128699"/>
              </a:lnSpc>
              <a:spcBef>
                <a:spcPts val="0"/>
              </a:spcBef>
              <a:spcAft>
                <a:spcPts val="0"/>
              </a:spcAft>
              <a:buClr>
                <a:schemeClr val="dk1"/>
              </a:buClr>
              <a:buSzPts val="1800"/>
              <a:buFont typeface="Arial"/>
              <a:buNone/>
            </a:pPr>
            <a:r>
              <a:rPr lang="en-US">
                <a:solidFill>
                  <a:schemeClr val="dk1"/>
                </a:solidFill>
                <a:latin typeface="Proxima Nova"/>
                <a:ea typeface="Proxima Nova"/>
                <a:cs typeface="Proxima Nova"/>
                <a:sym typeface="Proxima Nova"/>
              </a:rPr>
              <a:t>While recognizing foster care is a critical safety net, we know that </a:t>
            </a:r>
            <a:r>
              <a:rPr b="1" i="1" lang="en-US" u="sng">
                <a:solidFill>
                  <a:schemeClr val="dk1"/>
                </a:solidFill>
                <a:latin typeface="Proxima Nova"/>
                <a:ea typeface="Proxima Nova"/>
                <a:cs typeface="Proxima Nova"/>
                <a:sym typeface="Proxima Nova"/>
              </a:rPr>
              <a:t>being in</a:t>
            </a:r>
            <a:r>
              <a:rPr lang="en-US">
                <a:solidFill>
                  <a:schemeClr val="dk1"/>
                </a:solidFill>
                <a:latin typeface="Proxima Nova"/>
                <a:ea typeface="Proxima Nova"/>
                <a:cs typeface="Proxima Nova"/>
                <a:sym typeface="Proxima Nova"/>
              </a:rPr>
              <a:t> the system brings its own unique challenges for children and youth.</a:t>
            </a:r>
            <a:endParaRPr>
              <a:solidFill>
                <a:schemeClr val="dk1"/>
              </a:solidFill>
              <a:latin typeface="Proxima Nova"/>
              <a:ea typeface="Proxima Nova"/>
              <a:cs typeface="Proxima Nova"/>
              <a:sym typeface="Proxima Nova"/>
            </a:endParaRPr>
          </a:p>
          <a:p>
            <a:pPr indent="0" lvl="0" marL="12700" marR="5080" rtl="0" algn="l">
              <a:lnSpc>
                <a:spcPct val="128699"/>
              </a:lnSpc>
              <a:spcBef>
                <a:spcPts val="0"/>
              </a:spcBef>
              <a:spcAft>
                <a:spcPts val="0"/>
              </a:spcAft>
              <a:buClr>
                <a:schemeClr val="dk1"/>
              </a:buClr>
              <a:buSzPts val="1800"/>
              <a:buFont typeface="Arial"/>
              <a:buNone/>
            </a:pPr>
            <a:r>
              <a:t/>
            </a:r>
            <a:endParaRPr>
              <a:solidFill>
                <a:schemeClr val="dk1"/>
              </a:solidFill>
              <a:latin typeface="Proxima Nova"/>
              <a:ea typeface="Proxima Nova"/>
              <a:cs typeface="Proxima Nova"/>
              <a:sym typeface="Proxima Nova"/>
            </a:endParaRPr>
          </a:p>
          <a:p>
            <a:pPr indent="0" lvl="0" marL="12700" marR="5080" rtl="0" algn="l">
              <a:lnSpc>
                <a:spcPct val="128699"/>
              </a:lnSpc>
              <a:spcBef>
                <a:spcPts val="0"/>
              </a:spcBef>
              <a:spcAft>
                <a:spcPts val="0"/>
              </a:spcAft>
              <a:buClr>
                <a:schemeClr val="dk1"/>
              </a:buClr>
              <a:buSzPts val="1800"/>
              <a:buFont typeface="Arial"/>
              <a:buNone/>
            </a:pPr>
            <a:r>
              <a:t/>
            </a:r>
            <a:endParaRPr>
              <a:solidFill>
                <a:schemeClr val="dk1"/>
              </a:solidFill>
              <a:latin typeface="Proxima Nova"/>
              <a:ea typeface="Proxima Nova"/>
              <a:cs typeface="Proxima Nova"/>
              <a:sym typeface="Proxima Nova"/>
            </a:endParaRPr>
          </a:p>
          <a:p>
            <a:pPr indent="0" lvl="0" marL="12700" marR="5080" rtl="0" algn="l">
              <a:lnSpc>
                <a:spcPct val="128800"/>
              </a:lnSpc>
              <a:spcBef>
                <a:spcPts val="0"/>
              </a:spcBef>
              <a:spcAft>
                <a:spcPts val="0"/>
              </a:spcAft>
              <a:buClr>
                <a:schemeClr val="dk1"/>
              </a:buClr>
              <a:buSzPts val="1800"/>
              <a:buFont typeface="Arial"/>
              <a:buNone/>
            </a:pPr>
            <a:r>
              <a:t/>
            </a:r>
            <a:endParaRPr>
              <a:solidFill>
                <a:schemeClr val="dk1"/>
              </a:solidFill>
              <a:latin typeface="Proxima Nova"/>
              <a:ea typeface="Proxima Nova"/>
              <a:cs typeface="Proxima Nova"/>
              <a:sym typeface="Proxima Nova"/>
            </a:endParaRPr>
          </a:p>
          <a:p>
            <a:pPr indent="0" lvl="0" marL="12700" marR="5080" rtl="0" algn="l">
              <a:lnSpc>
                <a:spcPct val="128800"/>
              </a:lnSpc>
              <a:spcBef>
                <a:spcPts val="0"/>
              </a:spcBef>
              <a:spcAft>
                <a:spcPts val="0"/>
              </a:spcAft>
              <a:buClr>
                <a:schemeClr val="dk1"/>
              </a:buClr>
              <a:buSzPts val="1800"/>
              <a:buFont typeface="Arial"/>
              <a:buNone/>
            </a:pPr>
            <a:r>
              <a:t/>
            </a:r>
            <a:endParaRPr>
              <a:solidFill>
                <a:schemeClr val="dk1"/>
              </a:solidFill>
              <a:latin typeface="Proxima Nova"/>
              <a:ea typeface="Proxima Nova"/>
              <a:cs typeface="Proxima Nova"/>
              <a:sym typeface="Proxima Nova"/>
            </a:endParaRPr>
          </a:p>
          <a:p>
            <a:pPr indent="0" lvl="0" marL="0" rtl="0" algn="l">
              <a:lnSpc>
                <a:spcPct val="100000"/>
              </a:lnSpc>
              <a:spcBef>
                <a:spcPts val="0"/>
              </a:spcBef>
              <a:spcAft>
                <a:spcPts val="0"/>
              </a:spcAft>
              <a:buSzPts val="1100"/>
              <a:buNone/>
            </a:pPr>
            <a:r>
              <a:t/>
            </a:r>
            <a:endParaRPr>
              <a:latin typeface="Proxima Nova"/>
              <a:ea typeface="Proxima Nova"/>
              <a:cs typeface="Proxima Nova"/>
              <a:sym typeface="Proxima Nova"/>
            </a:endParaRPr>
          </a:p>
        </p:txBody>
      </p:sp>
      <p:sp>
        <p:nvSpPr>
          <p:cNvPr id="297" name="Google Shape;297;p2:notes"/>
          <p:cNvSpPr/>
          <p:nvPr>
            <p:ph idx="2" type="sldImg"/>
          </p:nvPr>
        </p:nvSpPr>
        <p:spPr>
          <a:xfrm>
            <a:off x="779210" y="480050"/>
            <a:ext cx="7586400" cy="2400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8638fc3801_0_0:notes"/>
          <p:cNvSpPr/>
          <p:nvPr>
            <p:ph idx="2" type="sldImg"/>
          </p:nvPr>
        </p:nvSpPr>
        <p:spPr>
          <a:xfrm>
            <a:off x="779210" y="480050"/>
            <a:ext cx="7586400" cy="2400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 name="Google Shape;304;g8638fc3801_0_0:notes"/>
          <p:cNvSpPr txBox="1"/>
          <p:nvPr>
            <p:ph idx="1" type="body"/>
          </p:nvPr>
        </p:nvSpPr>
        <p:spPr>
          <a:xfrm>
            <a:off x="914400" y="3040375"/>
            <a:ext cx="7315200" cy="2880300"/>
          </a:xfrm>
          <a:prstGeom prst="rect">
            <a:avLst/>
          </a:prstGeom>
          <a:noFill/>
          <a:ln>
            <a:noFill/>
          </a:ln>
        </p:spPr>
        <p:txBody>
          <a:bodyPr anchorCtr="0" anchor="t" bIns="91425" lIns="91425" spcFirstLastPara="1" rIns="91425" wrap="square" tIns="91425">
            <a:noAutofit/>
          </a:bodyPr>
          <a:lstStyle/>
          <a:p>
            <a:pPr indent="0" lvl="0" marL="0" marR="332105" rtl="0" algn="l">
              <a:lnSpc>
                <a:spcPct val="128699"/>
              </a:lnSpc>
              <a:spcBef>
                <a:spcPts val="0"/>
              </a:spcBef>
              <a:spcAft>
                <a:spcPts val="0"/>
              </a:spcAft>
              <a:buClr>
                <a:schemeClr val="dk1"/>
              </a:buClr>
              <a:buSzPts val="1800"/>
              <a:buFont typeface="Arial"/>
              <a:buNone/>
            </a:pPr>
            <a:r>
              <a:rPr lang="en-US">
                <a:solidFill>
                  <a:schemeClr val="dk1"/>
                </a:solidFill>
                <a:latin typeface="Proxima Nova"/>
                <a:ea typeface="Proxima Nova"/>
                <a:cs typeface="Proxima Nova"/>
                <a:sym typeface="Proxima Nova"/>
              </a:rPr>
              <a:t>We can all acknowledge that being</a:t>
            </a:r>
            <a:r>
              <a:rPr lang="en-US">
                <a:solidFill>
                  <a:schemeClr val="dk1"/>
                </a:solidFill>
                <a:latin typeface="Proxima Nova"/>
                <a:ea typeface="Proxima Nova"/>
                <a:cs typeface="Proxima Nova"/>
                <a:sym typeface="Proxima Nova"/>
              </a:rPr>
              <a:t> in foster care can be tough. We believe, however, with resources and connections, young people can make it and thrive...</a:t>
            </a:r>
            <a:endParaRPr>
              <a:solidFill>
                <a:schemeClr val="dk1"/>
              </a:solidFill>
              <a:latin typeface="Proxima Nova"/>
              <a:ea typeface="Proxima Nova"/>
              <a:cs typeface="Proxima Nova"/>
              <a:sym typeface="Proxima Nova"/>
            </a:endParaRPr>
          </a:p>
          <a:p>
            <a:pPr indent="0" lvl="0" marL="0" rtl="0" algn="l">
              <a:lnSpc>
                <a:spcPct val="100000"/>
              </a:lnSpc>
              <a:spcBef>
                <a:spcPts val="0"/>
              </a:spcBef>
              <a:spcAft>
                <a:spcPts val="0"/>
              </a:spcAft>
              <a:buSzPts val="1100"/>
              <a:buNone/>
            </a:pPr>
            <a:r>
              <a:t/>
            </a:r>
            <a:endParaRPr>
              <a:latin typeface="Proxima Nova"/>
              <a:ea typeface="Proxima Nova"/>
              <a:cs typeface="Proxima Nova"/>
              <a:sym typeface="Proxima Nova"/>
            </a:endParaRPr>
          </a:p>
          <a:p>
            <a:pPr indent="0" lvl="0" marL="0" rtl="0" algn="l">
              <a:lnSpc>
                <a:spcPct val="100000"/>
              </a:lnSpc>
              <a:spcBef>
                <a:spcPts val="0"/>
              </a:spcBef>
              <a:spcAft>
                <a:spcPts val="0"/>
              </a:spcAft>
              <a:buSzPts val="1100"/>
              <a:buNone/>
            </a:pPr>
            <a:r>
              <a:rPr lang="en-US">
                <a:latin typeface="Proxima Nova"/>
                <a:ea typeface="Proxima Nova"/>
                <a:cs typeface="Proxima Nova"/>
                <a:sym typeface="Proxima Nova"/>
              </a:rPr>
              <a:t>W</a:t>
            </a:r>
            <a:r>
              <a:rPr lang="en-US">
                <a:latin typeface="Proxima Nova"/>
                <a:ea typeface="Proxima Nova"/>
                <a:cs typeface="Proxima Nova"/>
                <a:sym typeface="Proxima Nova"/>
              </a:rPr>
              <a:t>e ALSO believe - young people with lived </a:t>
            </a:r>
            <a:r>
              <a:rPr lang="en-US">
                <a:latin typeface="Proxima Nova"/>
                <a:ea typeface="Proxima Nova"/>
                <a:cs typeface="Proxima Nova"/>
                <a:sym typeface="Proxima Nova"/>
              </a:rPr>
              <a:t>experience in foster care can contribute to making the foster care experience better for their peers. </a:t>
            </a:r>
            <a:endParaRPr>
              <a:latin typeface="Proxima Nova"/>
              <a:ea typeface="Proxima Nova"/>
              <a:cs typeface="Proxima Nova"/>
              <a:sym typeface="Proxima Nova"/>
            </a:endParaRPr>
          </a:p>
          <a:p>
            <a:pPr indent="0" lvl="0" marL="0" rtl="0" algn="l">
              <a:lnSpc>
                <a:spcPct val="100000"/>
              </a:lnSpc>
              <a:spcBef>
                <a:spcPts val="0"/>
              </a:spcBef>
              <a:spcAft>
                <a:spcPts val="0"/>
              </a:spcAft>
              <a:buSzPts val="1100"/>
              <a:buNone/>
            </a:pPr>
            <a:r>
              <a:t/>
            </a:r>
            <a:endParaRPr>
              <a:latin typeface="Proxima Nova"/>
              <a:ea typeface="Proxima Nova"/>
              <a:cs typeface="Proxima Nova"/>
              <a:sym typeface="Proxima Nova"/>
            </a:endParaRPr>
          </a:p>
          <a:p>
            <a:pPr indent="0" lvl="0" marL="0" rtl="0" algn="l">
              <a:lnSpc>
                <a:spcPct val="100000"/>
              </a:lnSpc>
              <a:spcBef>
                <a:spcPts val="0"/>
              </a:spcBef>
              <a:spcAft>
                <a:spcPts val="0"/>
              </a:spcAft>
              <a:buSzPts val="1100"/>
              <a:buNone/>
            </a:pPr>
            <a:r>
              <a:rPr lang="en-US">
                <a:latin typeface="Proxima Nova"/>
                <a:ea typeface="Proxima Nova"/>
                <a:cs typeface="Proxima Nova"/>
                <a:sym typeface="Proxima Nova"/>
              </a:rPr>
              <a:t>Before we get to HOW FosterClub does this - let’s back up for a moment to FosterClub’s origin story. </a:t>
            </a:r>
            <a:endParaRPr>
              <a:latin typeface="Proxima Nova"/>
              <a:ea typeface="Proxima Nova"/>
              <a:cs typeface="Proxima Nova"/>
              <a:sym typeface="Proxima Nova"/>
            </a:endParaRPr>
          </a:p>
          <a:p>
            <a:pPr indent="0" lvl="0" marL="0" rtl="0" algn="l">
              <a:lnSpc>
                <a:spcPct val="100000"/>
              </a:lnSpc>
              <a:spcBef>
                <a:spcPts val="0"/>
              </a:spcBef>
              <a:spcAft>
                <a:spcPts val="0"/>
              </a:spcAft>
              <a:buClr>
                <a:schemeClr val="dk1"/>
              </a:buClr>
              <a:buSzPts val="1100"/>
              <a:buFont typeface="Arial"/>
              <a:buNone/>
            </a:pPr>
            <a:r>
              <a:t/>
            </a:r>
            <a:endParaRPr>
              <a:latin typeface="Proxima Nova"/>
              <a:ea typeface="Proxima Nova"/>
              <a:cs typeface="Proxima Nova"/>
              <a:sym typeface="Proxima Nova"/>
            </a:endParaRPr>
          </a:p>
          <a:p>
            <a:pPr indent="0" lvl="0" marL="0" rtl="0" algn="l">
              <a:lnSpc>
                <a:spcPct val="100000"/>
              </a:lnSpc>
              <a:spcBef>
                <a:spcPts val="0"/>
              </a:spcBef>
              <a:spcAft>
                <a:spcPts val="0"/>
              </a:spcAft>
              <a:buSzPts val="1100"/>
              <a:buNone/>
            </a:pPr>
            <a:r>
              <a:t/>
            </a:r>
            <a:endParaRPr>
              <a:latin typeface="Proxima Nova"/>
              <a:ea typeface="Proxima Nova"/>
              <a:cs typeface="Proxima Nova"/>
              <a:sym typeface="Proxima Nov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3:notes"/>
          <p:cNvSpPr txBox="1"/>
          <p:nvPr>
            <p:ph idx="1" type="body"/>
          </p:nvPr>
        </p:nvSpPr>
        <p:spPr>
          <a:xfrm>
            <a:off x="914400" y="3040375"/>
            <a:ext cx="7315200" cy="2880300"/>
          </a:xfrm>
          <a:prstGeom prst="rect">
            <a:avLst/>
          </a:prstGeom>
          <a:noFill/>
          <a:ln>
            <a:noFill/>
          </a:ln>
        </p:spPr>
        <p:txBody>
          <a:bodyPr anchorCtr="0" anchor="t" bIns="91425" lIns="91425" spcFirstLastPara="1" rIns="91425" wrap="square" tIns="91425">
            <a:noAutofit/>
          </a:bodyPr>
          <a:lstStyle/>
          <a:p>
            <a:pPr indent="0" lvl="0" marL="0" marR="233045" rtl="0" algn="l">
              <a:lnSpc>
                <a:spcPct val="128800"/>
              </a:lnSpc>
              <a:spcBef>
                <a:spcPts val="0"/>
              </a:spcBef>
              <a:spcAft>
                <a:spcPts val="0"/>
              </a:spcAft>
              <a:buSzPts val="1100"/>
              <a:buNone/>
            </a:pPr>
            <a:r>
              <a:rPr lang="en-US">
                <a:solidFill>
                  <a:schemeClr val="dk1"/>
                </a:solidFill>
              </a:rPr>
              <a:t>The story of FosterClub starts with the story of two boys, ages 10 and 12, who were struggling. Their mother had an addiction, and abusive people were in their home. </a:t>
            </a:r>
            <a:endParaRPr>
              <a:solidFill>
                <a:schemeClr val="dk1"/>
              </a:solidFill>
            </a:endParaRPr>
          </a:p>
          <a:p>
            <a:pPr indent="0" lvl="0" marL="12700" marR="233045" rtl="0" algn="l">
              <a:lnSpc>
                <a:spcPct val="128800"/>
              </a:lnSpc>
              <a:spcBef>
                <a:spcPts val="0"/>
              </a:spcBef>
              <a:spcAft>
                <a:spcPts val="0"/>
              </a:spcAft>
              <a:buSzPts val="1100"/>
              <a:buNone/>
            </a:pPr>
            <a:r>
              <a:t/>
            </a:r>
            <a:endParaRPr>
              <a:solidFill>
                <a:schemeClr val="dk1"/>
              </a:solidFill>
            </a:endParaRPr>
          </a:p>
          <a:p>
            <a:pPr indent="0" lvl="0" marL="12700" marR="233045" rtl="0" algn="l">
              <a:lnSpc>
                <a:spcPct val="128800"/>
              </a:lnSpc>
              <a:spcBef>
                <a:spcPts val="0"/>
              </a:spcBef>
              <a:spcAft>
                <a:spcPts val="0"/>
              </a:spcAft>
              <a:buSzPts val="1100"/>
              <a:buNone/>
            </a:pPr>
            <a:r>
              <a:rPr lang="en-US">
                <a:solidFill>
                  <a:schemeClr val="dk1"/>
                </a:solidFill>
              </a:rPr>
              <a:t>To escape, and sometimes to find something to eat, they wandered their Portland, Oregon, neighborhood and found an empty shed to stay the night. It was 1996, and the shed belonged to a young couple Celeste and Jeff Bodner.</a:t>
            </a:r>
            <a:endParaRPr>
              <a:solidFill>
                <a:schemeClr val="dk1"/>
              </a:solidFill>
            </a:endParaRPr>
          </a:p>
          <a:p>
            <a:pPr indent="0" lvl="0" marL="12700" rtl="0" algn="l">
              <a:spcBef>
                <a:spcPts val="380"/>
              </a:spcBef>
              <a:spcAft>
                <a:spcPts val="0"/>
              </a:spcAft>
              <a:buSzPts val="1100"/>
              <a:buNone/>
            </a:pPr>
            <a:r>
              <a:t/>
            </a:r>
            <a:endParaRPr>
              <a:solidFill>
                <a:schemeClr val="dk1"/>
              </a:solidFill>
            </a:endParaRPr>
          </a:p>
          <a:p>
            <a:pPr indent="0" lvl="0" marL="12700" marR="5080" rtl="0" algn="l">
              <a:lnSpc>
                <a:spcPct val="128699"/>
              </a:lnSpc>
              <a:spcBef>
                <a:spcPts val="0"/>
              </a:spcBef>
              <a:spcAft>
                <a:spcPts val="0"/>
              </a:spcAft>
              <a:buSzPts val="1100"/>
              <a:buNone/>
            </a:pPr>
            <a:r>
              <a:rPr lang="en-US">
                <a:solidFill>
                  <a:schemeClr val="dk1"/>
                </a:solidFill>
              </a:rPr>
              <a:t>When child protective services removed the boys from their mother, the brothers identified the Bodners as the most reliable adults in their lives.  Celeste and Jeff were asked to become foster parents.</a:t>
            </a:r>
            <a:endParaRPr>
              <a:solidFill>
                <a:schemeClr val="dk1"/>
              </a:solidFill>
            </a:endParaRPr>
          </a:p>
          <a:p>
            <a:pPr indent="0" lvl="0" marL="12700" rtl="0" algn="l">
              <a:spcBef>
                <a:spcPts val="380"/>
              </a:spcBef>
              <a:spcAft>
                <a:spcPts val="0"/>
              </a:spcAft>
              <a:buSzPts val="1100"/>
              <a:buNone/>
            </a:pPr>
            <a:r>
              <a:t/>
            </a:r>
            <a:endParaRPr>
              <a:solidFill>
                <a:schemeClr val="dk1"/>
              </a:solidFill>
            </a:endParaRPr>
          </a:p>
          <a:p>
            <a:pPr indent="0" lvl="0" marL="0" marR="220978" rtl="0" algn="l">
              <a:lnSpc>
                <a:spcPct val="128800"/>
              </a:lnSpc>
              <a:spcBef>
                <a:spcPts val="0"/>
              </a:spcBef>
              <a:spcAft>
                <a:spcPts val="0"/>
              </a:spcAft>
              <a:buSzPts val="1100"/>
              <a:buNone/>
            </a:pPr>
            <a:r>
              <a:rPr lang="en-US">
                <a:solidFill>
                  <a:schemeClr val="dk1"/>
                </a:solidFill>
              </a:rPr>
              <a:t>Celeste found it odd that the boys received almost no information about foster care, while she and Jeff were supported with training, resources, and connected to a network of experienced foster parents.</a:t>
            </a:r>
            <a:endParaRPr>
              <a:solidFill>
                <a:schemeClr val="dk1"/>
              </a:solidFill>
            </a:endParaRPr>
          </a:p>
          <a:p>
            <a:pPr indent="0" lvl="0" marL="12700" marR="5080" rtl="0" algn="l">
              <a:lnSpc>
                <a:spcPct val="128800"/>
              </a:lnSpc>
              <a:spcBef>
                <a:spcPts val="0"/>
              </a:spcBef>
              <a:spcAft>
                <a:spcPts val="0"/>
              </a:spcAft>
              <a:buSzPts val="1100"/>
              <a:buNone/>
            </a:pPr>
            <a:r>
              <a:t/>
            </a:r>
            <a:endParaRPr>
              <a:solidFill>
                <a:schemeClr val="dk1"/>
              </a:solidFill>
            </a:endParaRPr>
          </a:p>
          <a:p>
            <a:pPr indent="0" lvl="0" marL="12700" marR="5080" rtl="0" algn="l">
              <a:lnSpc>
                <a:spcPct val="128800"/>
              </a:lnSpc>
              <a:spcBef>
                <a:spcPts val="0"/>
              </a:spcBef>
              <a:spcAft>
                <a:spcPts val="0"/>
              </a:spcAft>
              <a:buSzPts val="1100"/>
              <a:buNone/>
            </a:pPr>
            <a:r>
              <a:rPr lang="en-US">
                <a:solidFill>
                  <a:schemeClr val="dk1"/>
                </a:solidFill>
              </a:rPr>
              <a:t>The boys’ lives were in upheaval. When one of the boys suffered from anger and depression and struggled with traditional therapy, Celeste looked for a peer support network for him. She couldn’t find one.</a:t>
            </a:r>
            <a:endParaRPr>
              <a:solidFill>
                <a:schemeClr val="dk1"/>
              </a:solidFill>
            </a:endParaRPr>
          </a:p>
          <a:p>
            <a:pPr indent="0" lvl="0" marL="12700" marR="5080" rtl="0" algn="l">
              <a:lnSpc>
                <a:spcPct val="128800"/>
              </a:lnSpc>
              <a:spcBef>
                <a:spcPts val="0"/>
              </a:spcBef>
              <a:spcAft>
                <a:spcPts val="0"/>
              </a:spcAft>
              <a:buSzPts val="1100"/>
              <a:buNone/>
            </a:pPr>
            <a:r>
              <a:t/>
            </a:r>
            <a:endParaRPr>
              <a:solidFill>
                <a:schemeClr val="dk1"/>
              </a:solidFill>
            </a:endParaRPr>
          </a:p>
          <a:p>
            <a:pPr indent="0" lvl="0" marL="12700" marR="5080" rtl="0" algn="l">
              <a:lnSpc>
                <a:spcPct val="128800"/>
              </a:lnSpc>
              <a:spcBef>
                <a:spcPts val="0"/>
              </a:spcBef>
              <a:spcAft>
                <a:spcPts val="0"/>
              </a:spcAft>
              <a:buSzPts val="1100"/>
              <a:buNone/>
            </a:pPr>
            <a:r>
              <a:rPr lang="en-US">
                <a:solidFill>
                  <a:schemeClr val="dk1"/>
                </a:solidFill>
              </a:rPr>
              <a:t>This is how FosterClub came to be founded in the year 2000.</a:t>
            </a:r>
            <a:endParaRPr>
              <a:solidFill>
                <a:schemeClr val="dk1"/>
              </a:solidFill>
            </a:endParaRPr>
          </a:p>
          <a:p>
            <a:pPr indent="0" lvl="0" marL="12700" marR="5080" rtl="0" algn="l">
              <a:lnSpc>
                <a:spcPct val="128800"/>
              </a:lnSpc>
              <a:spcBef>
                <a:spcPts val="0"/>
              </a:spcBef>
              <a:spcAft>
                <a:spcPts val="0"/>
              </a:spcAft>
              <a:buSzPts val="1100"/>
              <a:buNone/>
            </a:pPr>
            <a:r>
              <a:t/>
            </a:r>
            <a:endParaRPr>
              <a:solidFill>
                <a:schemeClr val="dk1"/>
              </a:solidFill>
            </a:endParaRPr>
          </a:p>
          <a:p>
            <a:pPr indent="0" lvl="0" marL="12700" rtl="0" algn="l">
              <a:spcBef>
                <a:spcPts val="38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310" name="Google Shape;310;p3:notes"/>
          <p:cNvSpPr/>
          <p:nvPr>
            <p:ph idx="2" type="sldImg"/>
          </p:nvPr>
        </p:nvSpPr>
        <p:spPr>
          <a:xfrm>
            <a:off x="779210" y="480050"/>
            <a:ext cx="7586400" cy="2400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4:notes"/>
          <p:cNvSpPr txBox="1"/>
          <p:nvPr>
            <p:ph idx="1" type="body"/>
          </p:nvPr>
        </p:nvSpPr>
        <p:spPr>
          <a:xfrm>
            <a:off x="914400" y="3040375"/>
            <a:ext cx="7315200" cy="28803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FosterClub was created for young people who experience foster care.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Founded in the year 2000, FosterClub has been on an over two-decades journey to explore our one critical challenge:</a:t>
            </a:r>
            <a:endParaRPr/>
          </a:p>
          <a:p>
            <a:pPr indent="0" lvl="0" marL="0" rtl="0" algn="l">
              <a:lnSpc>
                <a:spcPct val="100000"/>
              </a:lnSpc>
              <a:spcBef>
                <a:spcPts val="0"/>
              </a:spcBef>
              <a:spcAft>
                <a:spcPts val="0"/>
              </a:spcAft>
              <a:buSzPts val="1100"/>
              <a:buNone/>
            </a:pPr>
            <a:r>
              <a:rPr lang="en-US"/>
              <a:t>(next slide)</a:t>
            </a:r>
            <a:endParaRPr/>
          </a:p>
          <a:p>
            <a:pPr indent="0" lvl="0" marL="0" rtl="0" algn="l">
              <a:lnSpc>
                <a:spcPct val="100000"/>
              </a:lnSpc>
              <a:spcBef>
                <a:spcPts val="0"/>
              </a:spcBef>
              <a:spcAft>
                <a:spcPts val="0"/>
              </a:spcAft>
              <a:buSzPts val="1100"/>
              <a:buNone/>
            </a:pPr>
            <a:r>
              <a:t/>
            </a:r>
            <a:endParaRPr/>
          </a:p>
        </p:txBody>
      </p:sp>
      <p:sp>
        <p:nvSpPr>
          <p:cNvPr id="319" name="Google Shape;319;p4:notes"/>
          <p:cNvSpPr/>
          <p:nvPr>
            <p:ph idx="2" type="sldImg"/>
          </p:nvPr>
        </p:nvSpPr>
        <p:spPr>
          <a:xfrm>
            <a:off x="779210" y="480050"/>
            <a:ext cx="7586400" cy="2400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0fc093b9ce_0_0:notes"/>
          <p:cNvSpPr txBox="1"/>
          <p:nvPr>
            <p:ph idx="1" type="body"/>
          </p:nvPr>
        </p:nvSpPr>
        <p:spPr>
          <a:xfrm>
            <a:off x="914400" y="3040375"/>
            <a:ext cx="7315200" cy="288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How to make being in foster care suck. Or - at least - not suck so much.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Again - we recognize that the foster care </a:t>
            </a:r>
            <a:r>
              <a:rPr lang="en-US"/>
              <a:t>system provides a critical safety net - however, being in foster care is really a tough experience for most young people.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So - FosterClub has set out to improve the experience of being foster care by doing two things REALLY WELL:</a:t>
            </a:r>
            <a:endParaRPr/>
          </a:p>
        </p:txBody>
      </p:sp>
      <p:sp>
        <p:nvSpPr>
          <p:cNvPr id="327" name="Google Shape;327;g10fc093b9ce_0_0:notes"/>
          <p:cNvSpPr/>
          <p:nvPr>
            <p:ph idx="2" type="sldImg"/>
          </p:nvPr>
        </p:nvSpPr>
        <p:spPr>
          <a:xfrm>
            <a:off x="779210" y="480050"/>
            <a:ext cx="7586400" cy="2400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0fc093b9ce_0_74:notes"/>
          <p:cNvSpPr/>
          <p:nvPr>
            <p:ph idx="2" type="sldImg"/>
          </p:nvPr>
        </p:nvSpPr>
        <p:spPr>
          <a:xfrm>
            <a:off x="779210" y="480050"/>
            <a:ext cx="7586400" cy="24003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10fc093b9ce_0_74:notes"/>
          <p:cNvSpPr txBox="1"/>
          <p:nvPr>
            <p:ph idx="1" type="body"/>
          </p:nvPr>
        </p:nvSpPr>
        <p:spPr>
          <a:xfrm>
            <a:off x="914400" y="3040375"/>
            <a:ext cx="7315200" cy="288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First, we p</a:t>
            </a:r>
            <a:r>
              <a:rPr lang="en-US"/>
              <a:t>rovide direct support to young people who experience foster care.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Secondly, FosterClub drives change in the child welfare system that is informed by young peoples’ </a:t>
            </a:r>
            <a:endParaRPr/>
          </a:p>
          <a:p>
            <a:pPr indent="0" lvl="0" marL="0" rtl="0" algn="l">
              <a:spcBef>
                <a:spcPts val="0"/>
              </a:spcBef>
              <a:spcAft>
                <a:spcPts val="0"/>
              </a:spcAft>
              <a:buClr>
                <a:schemeClr val="dk1"/>
              </a:buClr>
              <a:buSzPts val="1100"/>
              <a:buFont typeface="Arial"/>
              <a:buNone/>
            </a:pPr>
            <a:r>
              <a:rPr lang="en-US"/>
              <a:t>lived experiences in the foster care system.</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0fc093b9ce_0_131:notes"/>
          <p:cNvSpPr/>
          <p:nvPr>
            <p:ph idx="2" type="sldImg"/>
          </p:nvPr>
        </p:nvSpPr>
        <p:spPr>
          <a:xfrm>
            <a:off x="779210" y="480050"/>
            <a:ext cx="7586400" cy="24003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10fc093b9ce_0_131:notes"/>
          <p:cNvSpPr txBox="1"/>
          <p:nvPr>
            <p:ph idx="1" type="body"/>
          </p:nvPr>
        </p:nvSpPr>
        <p:spPr>
          <a:xfrm>
            <a:off x="914400" y="3040375"/>
            <a:ext cx="7315200" cy="288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For our first goal of providing DIRECT SUPPORT to young people who experience foster care, s</a:t>
            </a:r>
            <a:r>
              <a:rPr lang="en-US"/>
              <a:t>ome of the activities we do to support young people include:</a:t>
            </a:r>
            <a:endParaRPr/>
          </a:p>
          <a:p>
            <a:pPr indent="-298450" lvl="0" marL="457200" rtl="0" algn="l">
              <a:spcBef>
                <a:spcPts val="0"/>
              </a:spcBef>
              <a:spcAft>
                <a:spcPts val="0"/>
              </a:spcAft>
              <a:buSzPts val="1100"/>
              <a:buChar char="●"/>
            </a:pPr>
            <a:r>
              <a:rPr lang="en-US"/>
              <a:t>Providing </a:t>
            </a:r>
            <a:r>
              <a:rPr b="1" lang="en-US"/>
              <a:t>training</a:t>
            </a:r>
            <a:r>
              <a:rPr lang="en-US"/>
              <a:t> to help youth understand and navigate the foster care system, or to help older youth prepare to age out of foster care</a:t>
            </a:r>
            <a:endParaRPr/>
          </a:p>
          <a:p>
            <a:pPr indent="-298450" lvl="0" marL="457200" rtl="0" algn="l">
              <a:spcBef>
                <a:spcPts val="0"/>
              </a:spcBef>
              <a:spcAft>
                <a:spcPts val="0"/>
              </a:spcAft>
              <a:buSzPts val="1100"/>
              <a:buChar char="●"/>
            </a:pPr>
            <a:r>
              <a:rPr lang="en-US"/>
              <a:t>Connect young people to </a:t>
            </a:r>
            <a:r>
              <a:rPr b="1" lang="en-US"/>
              <a:t>resources</a:t>
            </a:r>
            <a:r>
              <a:rPr lang="en-US"/>
              <a:t> that can help them succeed, like scholarships, internships, and pandemic relief funding</a:t>
            </a:r>
            <a:endParaRPr/>
          </a:p>
          <a:p>
            <a:pPr indent="-298450" lvl="0" marL="457200" rtl="0" algn="l">
              <a:spcBef>
                <a:spcPts val="0"/>
              </a:spcBef>
              <a:spcAft>
                <a:spcPts val="0"/>
              </a:spcAft>
              <a:buSzPts val="1100"/>
              <a:buChar char="●"/>
            </a:pPr>
            <a:r>
              <a:rPr b="1" lang="en-US"/>
              <a:t>Peer mentors</a:t>
            </a:r>
            <a:r>
              <a:rPr lang="en-US"/>
              <a:t>, who can help youth navigate what they are experiencing and also serve as an inspiration for younger youth</a:t>
            </a:r>
            <a:endParaRPr/>
          </a:p>
          <a:p>
            <a:pPr indent="-298450" lvl="0" marL="457200" rtl="0" algn="l">
              <a:spcBef>
                <a:spcPts val="0"/>
              </a:spcBef>
              <a:spcAft>
                <a:spcPts val="0"/>
              </a:spcAft>
              <a:buSzPts val="1100"/>
              <a:buChar char="●"/>
            </a:pPr>
            <a:r>
              <a:rPr lang="en-US"/>
              <a:t>Opportunities to connect with other youth who experience foster care and gain </a:t>
            </a:r>
            <a:r>
              <a:rPr b="1" lang="en-US"/>
              <a:t>peer support</a:t>
            </a:r>
            <a:r>
              <a:rPr lang="en-US"/>
              <a:t>, through MeetUps, Camps, or Conferences designed specifically for young people in foster care.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10fc093b9ce_0_189:notes"/>
          <p:cNvSpPr/>
          <p:nvPr>
            <p:ph idx="2" type="sldImg"/>
          </p:nvPr>
        </p:nvSpPr>
        <p:spPr>
          <a:xfrm>
            <a:off x="779210" y="480050"/>
            <a:ext cx="7586400" cy="24003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10fc093b9ce_0_189:notes"/>
          <p:cNvSpPr txBox="1"/>
          <p:nvPr>
            <p:ph idx="1" type="body"/>
          </p:nvPr>
        </p:nvSpPr>
        <p:spPr>
          <a:xfrm>
            <a:off x="914400" y="3040375"/>
            <a:ext cx="7315200" cy="288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For our second goal, our</a:t>
            </a:r>
            <a:r>
              <a:rPr lang="en-US"/>
              <a:t> System Change activities fall into three categories:</a:t>
            </a:r>
            <a:endParaRPr/>
          </a:p>
          <a:p>
            <a:pPr indent="-298450" lvl="0" marL="457200" rtl="0" algn="l">
              <a:spcBef>
                <a:spcPts val="0"/>
              </a:spcBef>
              <a:spcAft>
                <a:spcPts val="0"/>
              </a:spcAft>
              <a:buSzPts val="1100"/>
              <a:buChar char="●"/>
            </a:pPr>
            <a:r>
              <a:rPr b="1" lang="en-US"/>
              <a:t>Public policy</a:t>
            </a:r>
            <a:r>
              <a:rPr lang="en-US"/>
              <a:t> - we ensure young people with Lived Experience have a seat at the table when decisions are being made about laws and funding that will impact their lives. </a:t>
            </a:r>
            <a:endParaRPr/>
          </a:p>
          <a:p>
            <a:pPr indent="-298450" lvl="0" marL="457200" rtl="0" algn="l">
              <a:spcBef>
                <a:spcPts val="0"/>
              </a:spcBef>
              <a:spcAft>
                <a:spcPts val="0"/>
              </a:spcAft>
              <a:buSzPts val="1100"/>
              <a:buChar char="●"/>
            </a:pPr>
            <a:r>
              <a:rPr lang="en-US"/>
              <a:t>Our </a:t>
            </a:r>
            <a:r>
              <a:rPr b="1" lang="en-US"/>
              <a:t>Practice Improvement</a:t>
            </a:r>
            <a:r>
              <a:rPr lang="en-US"/>
              <a:t> efforts bring youth perspective to trainings for caseworkers and other child welfare professionals, foster parents and other caregivers, and professionals in other systems that impact foster youth (such as judicial, education, and health care)</a:t>
            </a:r>
            <a:endParaRPr/>
          </a:p>
          <a:p>
            <a:pPr indent="-298450" lvl="0" marL="457200" rtl="0" algn="l">
              <a:spcBef>
                <a:spcPts val="0"/>
              </a:spcBef>
              <a:spcAft>
                <a:spcPts val="0"/>
              </a:spcAft>
              <a:buSzPts val="1100"/>
              <a:buChar char="●"/>
            </a:pPr>
            <a:r>
              <a:rPr b="1" lang="en-US"/>
              <a:t>Public awareness</a:t>
            </a:r>
            <a:r>
              <a:rPr lang="en-US"/>
              <a:t> campaigns seek to educate the general public about the foster care experience. We believe that if people are more able to understand foster care through the eyes of those who experience it, the better we’ll be able to secure commitment and resources to support our cause.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11.png"/><Relationship Id="rId6" Type="http://schemas.openxmlformats.org/officeDocument/2006/relationships/image" Target="../media/image8.png"/><Relationship Id="rId7"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 name="Shape 11"/>
        <p:cNvGrpSpPr/>
        <p:nvPr/>
      </p:nvGrpSpPr>
      <p:grpSpPr>
        <a:xfrm>
          <a:off x="0" y="0"/>
          <a:ext cx="0" cy="0"/>
          <a:chOff x="0" y="0"/>
          <a:chExt cx="0" cy="0"/>
        </a:xfrm>
      </p:grpSpPr>
      <p:sp>
        <p:nvSpPr>
          <p:cNvPr id="12" name="Google Shape;12;p2"/>
          <p:cNvSpPr txBox="1"/>
          <p:nvPr>
            <p:ph type="title"/>
          </p:nvPr>
        </p:nvSpPr>
        <p:spPr>
          <a:xfrm>
            <a:off x="1267639" y="285485"/>
            <a:ext cx="1106700" cy="1947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14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
          <p:cNvSpPr txBox="1"/>
          <p:nvPr>
            <p:ph idx="1" type="body"/>
          </p:nvPr>
        </p:nvSpPr>
        <p:spPr>
          <a:xfrm>
            <a:off x="564708" y="1806112"/>
            <a:ext cx="3442200" cy="15636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b="1" i="0" sz="4200">
                <a:solidFill>
                  <a:schemeClr val="lt1"/>
                </a:solidFill>
                <a:latin typeface="Arial Rounded"/>
                <a:ea typeface="Arial Rounded"/>
                <a:cs typeface="Arial Rounded"/>
                <a:sym typeface="Arial Rounded"/>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4" name="Google Shape;14;p2"/>
          <p:cNvSpPr txBox="1"/>
          <p:nvPr>
            <p:ph idx="11" type="ftr"/>
          </p:nvPr>
        </p:nvSpPr>
        <p:spPr>
          <a:xfrm>
            <a:off x="1554480" y="4783455"/>
            <a:ext cx="1463100" cy="2571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
          <p:cNvSpPr txBox="1"/>
          <p:nvPr>
            <p:ph idx="10" type="dt"/>
          </p:nvPr>
        </p:nvSpPr>
        <p:spPr>
          <a:xfrm>
            <a:off x="228600" y="4783455"/>
            <a:ext cx="1051500" cy="2571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
          <p:cNvSpPr txBox="1"/>
          <p:nvPr>
            <p:ph idx="12" type="sldNum"/>
          </p:nvPr>
        </p:nvSpPr>
        <p:spPr>
          <a:xfrm>
            <a:off x="3291840" y="4783455"/>
            <a:ext cx="10515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p:cSld name="Two Content">
    <p:bg>
      <p:bgPr>
        <a:solidFill>
          <a:schemeClr val="lt1"/>
        </a:solidFill>
      </p:bgPr>
    </p:bg>
    <p:spTree>
      <p:nvGrpSpPr>
        <p:cNvPr id="17" name="Shape 17"/>
        <p:cNvGrpSpPr/>
        <p:nvPr/>
      </p:nvGrpSpPr>
      <p:grpSpPr>
        <a:xfrm>
          <a:off x="0" y="0"/>
          <a:ext cx="0" cy="0"/>
          <a:chOff x="0" y="0"/>
          <a:chExt cx="0" cy="0"/>
        </a:xfrm>
      </p:grpSpPr>
      <p:sp>
        <p:nvSpPr>
          <p:cNvPr id="18" name="Google Shape;18;p3"/>
          <p:cNvSpPr/>
          <p:nvPr/>
        </p:nvSpPr>
        <p:spPr>
          <a:xfrm>
            <a:off x="0" y="0"/>
            <a:ext cx="4572000" cy="5152644"/>
          </a:xfrm>
          <a:custGeom>
            <a:rect b="b" l="l" r="r" t="t"/>
            <a:pathLst>
              <a:path extrusionOk="0" h="6400800" w="4572000">
                <a:moveTo>
                  <a:pt x="0" y="6400800"/>
                </a:moveTo>
                <a:lnTo>
                  <a:pt x="4572000" y="6400800"/>
                </a:lnTo>
                <a:lnTo>
                  <a:pt x="4572000" y="0"/>
                </a:lnTo>
                <a:lnTo>
                  <a:pt x="0" y="0"/>
                </a:lnTo>
                <a:lnTo>
                  <a:pt x="0" y="6400800"/>
                </a:lnTo>
                <a:close/>
              </a:path>
            </a:pathLst>
          </a:custGeom>
          <a:solidFill>
            <a:srgbClr val="FFEA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 name="Google Shape;19;p3"/>
          <p:cNvSpPr txBox="1"/>
          <p:nvPr>
            <p:ph type="title"/>
          </p:nvPr>
        </p:nvSpPr>
        <p:spPr>
          <a:xfrm>
            <a:off x="1267639" y="285485"/>
            <a:ext cx="1106700" cy="1947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14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
          <p:cNvSpPr txBox="1"/>
          <p:nvPr>
            <p:ph idx="1" type="body"/>
          </p:nvPr>
        </p:nvSpPr>
        <p:spPr>
          <a:xfrm>
            <a:off x="228600" y="1183005"/>
            <a:ext cx="1988700" cy="33948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1" name="Google Shape;21;p3"/>
          <p:cNvSpPr txBox="1"/>
          <p:nvPr>
            <p:ph idx="2" type="body"/>
          </p:nvPr>
        </p:nvSpPr>
        <p:spPr>
          <a:xfrm>
            <a:off x="2354580" y="1183005"/>
            <a:ext cx="1988700" cy="33948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2" name="Google Shape;22;p3"/>
          <p:cNvSpPr txBox="1"/>
          <p:nvPr>
            <p:ph idx="11" type="ftr"/>
          </p:nvPr>
        </p:nvSpPr>
        <p:spPr>
          <a:xfrm>
            <a:off x="1554480" y="4783455"/>
            <a:ext cx="1463100" cy="2571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
          <p:cNvSpPr txBox="1"/>
          <p:nvPr>
            <p:ph idx="10" type="dt"/>
          </p:nvPr>
        </p:nvSpPr>
        <p:spPr>
          <a:xfrm>
            <a:off x="228600" y="4783455"/>
            <a:ext cx="1051500" cy="2571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
          <p:cNvSpPr txBox="1"/>
          <p:nvPr>
            <p:ph idx="12" type="sldNum"/>
          </p:nvPr>
        </p:nvSpPr>
        <p:spPr>
          <a:xfrm>
            <a:off x="3291840" y="4783455"/>
            <a:ext cx="10515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lt1"/>
        </a:solidFill>
      </p:bgPr>
    </p:bg>
    <p:spTree>
      <p:nvGrpSpPr>
        <p:cNvPr id="25" name="Shape 25"/>
        <p:cNvGrpSpPr/>
        <p:nvPr/>
      </p:nvGrpSpPr>
      <p:grpSpPr>
        <a:xfrm>
          <a:off x="0" y="0"/>
          <a:ext cx="0" cy="0"/>
          <a:chOff x="0" y="0"/>
          <a:chExt cx="0" cy="0"/>
        </a:xfrm>
      </p:grpSpPr>
      <p:sp>
        <p:nvSpPr>
          <p:cNvPr id="26" name="Google Shape;26;p4"/>
          <p:cNvSpPr/>
          <p:nvPr/>
        </p:nvSpPr>
        <p:spPr>
          <a:xfrm>
            <a:off x="8367297" y="4528704"/>
            <a:ext cx="777240" cy="615966"/>
          </a:xfrm>
          <a:custGeom>
            <a:rect b="b" l="l" r="r" t="t"/>
            <a:pathLst>
              <a:path extrusionOk="0" h="765175" w="777240">
                <a:moveTo>
                  <a:pt x="776706" y="0"/>
                </a:moveTo>
                <a:lnTo>
                  <a:pt x="0" y="443826"/>
                </a:lnTo>
                <a:lnTo>
                  <a:pt x="562190" y="765073"/>
                </a:lnTo>
                <a:lnTo>
                  <a:pt x="776706" y="765073"/>
                </a:lnTo>
                <a:lnTo>
                  <a:pt x="776706" y="0"/>
                </a:lnTo>
                <a:close/>
              </a:path>
            </a:pathLst>
          </a:custGeom>
          <a:solidFill>
            <a:srgbClr val="BE5B9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 name="Google Shape;27;p4"/>
          <p:cNvSpPr/>
          <p:nvPr/>
        </p:nvSpPr>
        <p:spPr>
          <a:xfrm>
            <a:off x="8366931" y="4115563"/>
            <a:ext cx="636" cy="511"/>
          </a:xfrm>
          <a:custGeom>
            <a:rect b="b" l="l" r="r" t="t"/>
            <a:pathLst>
              <a:path extrusionOk="0" h="635" w="634">
                <a:moveTo>
                  <a:pt x="0" y="0"/>
                </a:moveTo>
                <a:lnTo>
                  <a:pt x="0" y="444"/>
                </a:lnTo>
                <a:lnTo>
                  <a:pt x="368" y="228"/>
                </a:lnTo>
                <a:lnTo>
                  <a:pt x="0" y="0"/>
                </a:lnTo>
                <a:close/>
              </a:path>
            </a:pathLst>
          </a:custGeom>
          <a:solidFill>
            <a:srgbClr val="FFCF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 name="Google Shape;28;p4"/>
          <p:cNvSpPr/>
          <p:nvPr/>
        </p:nvSpPr>
        <p:spPr>
          <a:xfrm>
            <a:off x="8367297" y="3759089"/>
            <a:ext cx="777240" cy="714622"/>
          </a:xfrm>
          <a:custGeom>
            <a:rect b="b" l="l" r="r" t="t"/>
            <a:pathLst>
              <a:path extrusionOk="0" h="887729" w="777240">
                <a:moveTo>
                  <a:pt x="776706" y="0"/>
                </a:moveTo>
                <a:lnTo>
                  <a:pt x="0" y="443826"/>
                </a:lnTo>
                <a:lnTo>
                  <a:pt x="776706" y="887666"/>
                </a:lnTo>
                <a:lnTo>
                  <a:pt x="776706" y="0"/>
                </a:lnTo>
                <a:close/>
              </a:path>
            </a:pathLst>
          </a:custGeom>
          <a:solidFill>
            <a:srgbClr val="05246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9" name="Google Shape;29;p4"/>
          <p:cNvSpPr/>
          <p:nvPr/>
        </p:nvSpPr>
        <p:spPr>
          <a:xfrm>
            <a:off x="8367297" y="2989475"/>
            <a:ext cx="777240" cy="714622"/>
          </a:xfrm>
          <a:custGeom>
            <a:rect b="b" l="l" r="r" t="t"/>
            <a:pathLst>
              <a:path extrusionOk="0" h="887729" w="777240">
                <a:moveTo>
                  <a:pt x="776706" y="0"/>
                </a:moveTo>
                <a:lnTo>
                  <a:pt x="0" y="443826"/>
                </a:lnTo>
                <a:lnTo>
                  <a:pt x="776706" y="887666"/>
                </a:lnTo>
                <a:lnTo>
                  <a:pt x="776706" y="0"/>
                </a:lnTo>
                <a:close/>
              </a:path>
            </a:pathLst>
          </a:custGeom>
          <a:solidFill>
            <a:srgbClr val="F04B4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0" name="Google Shape;30;p4"/>
          <p:cNvSpPr/>
          <p:nvPr/>
        </p:nvSpPr>
        <p:spPr>
          <a:xfrm>
            <a:off x="7805111" y="4885529"/>
            <a:ext cx="561975" cy="258655"/>
          </a:xfrm>
          <a:custGeom>
            <a:rect b="b" l="l" r="r" t="t"/>
            <a:pathLst>
              <a:path extrusionOk="0" h="321310" w="561975">
                <a:moveTo>
                  <a:pt x="561822" y="0"/>
                </a:moveTo>
                <a:lnTo>
                  <a:pt x="0" y="321030"/>
                </a:lnTo>
                <a:lnTo>
                  <a:pt x="561822" y="321030"/>
                </a:lnTo>
                <a:lnTo>
                  <a:pt x="561822" y="0"/>
                </a:lnTo>
                <a:close/>
              </a:path>
            </a:pathLst>
          </a:custGeom>
          <a:solidFill>
            <a:srgbClr val="008C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 name="Google Shape;31;p4"/>
          <p:cNvSpPr/>
          <p:nvPr/>
        </p:nvSpPr>
        <p:spPr>
          <a:xfrm>
            <a:off x="7528849" y="4500359"/>
            <a:ext cx="636" cy="511"/>
          </a:xfrm>
          <a:custGeom>
            <a:rect b="b" l="l" r="r" t="t"/>
            <a:pathLst>
              <a:path extrusionOk="0" h="635" w="634">
                <a:moveTo>
                  <a:pt x="0" y="0"/>
                </a:moveTo>
                <a:lnTo>
                  <a:pt x="0" y="469"/>
                </a:lnTo>
                <a:lnTo>
                  <a:pt x="419" y="241"/>
                </a:lnTo>
                <a:lnTo>
                  <a:pt x="0" y="0"/>
                </a:lnTo>
                <a:close/>
              </a:path>
            </a:pathLst>
          </a:custGeom>
          <a:solidFill>
            <a:srgbClr val="FFCF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 name="Google Shape;32;p4"/>
          <p:cNvSpPr/>
          <p:nvPr/>
        </p:nvSpPr>
        <p:spPr>
          <a:xfrm>
            <a:off x="7529277" y="2576680"/>
            <a:ext cx="838200" cy="770851"/>
          </a:xfrm>
          <a:custGeom>
            <a:rect b="b" l="l" r="r" t="t"/>
            <a:pathLst>
              <a:path extrusionOk="0" h="957579" w="838200">
                <a:moveTo>
                  <a:pt x="837653" y="0"/>
                </a:moveTo>
                <a:lnTo>
                  <a:pt x="0" y="478663"/>
                </a:lnTo>
                <a:lnTo>
                  <a:pt x="837653" y="957326"/>
                </a:lnTo>
                <a:lnTo>
                  <a:pt x="837653" y="0"/>
                </a:lnTo>
                <a:close/>
              </a:path>
            </a:pathLst>
          </a:custGeom>
          <a:solidFill>
            <a:srgbClr val="F04B4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3" name="Google Shape;33;p4"/>
          <p:cNvSpPr/>
          <p:nvPr/>
        </p:nvSpPr>
        <p:spPr>
          <a:xfrm>
            <a:off x="6691251" y="3731121"/>
            <a:ext cx="838200" cy="770851"/>
          </a:xfrm>
          <a:custGeom>
            <a:rect b="b" l="l" r="r" t="t"/>
            <a:pathLst>
              <a:path extrusionOk="0" h="957579" w="838200">
                <a:moveTo>
                  <a:pt x="837603" y="0"/>
                </a:moveTo>
                <a:lnTo>
                  <a:pt x="0" y="478637"/>
                </a:lnTo>
                <a:lnTo>
                  <a:pt x="837603" y="957275"/>
                </a:lnTo>
                <a:lnTo>
                  <a:pt x="837603" y="0"/>
                </a:lnTo>
                <a:close/>
              </a:path>
            </a:pathLst>
          </a:custGeom>
          <a:solidFill>
            <a:srgbClr val="F9A01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4" name="Google Shape;34;p4"/>
          <p:cNvSpPr/>
          <p:nvPr/>
        </p:nvSpPr>
        <p:spPr>
          <a:xfrm>
            <a:off x="6691255" y="2191903"/>
            <a:ext cx="838200" cy="770851"/>
          </a:xfrm>
          <a:custGeom>
            <a:rect b="b" l="l" r="r" t="t"/>
            <a:pathLst>
              <a:path extrusionOk="0" h="957579" w="838200">
                <a:moveTo>
                  <a:pt x="837603" y="0"/>
                </a:moveTo>
                <a:lnTo>
                  <a:pt x="0" y="478624"/>
                </a:lnTo>
                <a:lnTo>
                  <a:pt x="837603" y="957262"/>
                </a:lnTo>
                <a:lnTo>
                  <a:pt x="837603" y="0"/>
                </a:lnTo>
                <a:close/>
              </a:path>
            </a:pathLst>
          </a:custGeom>
          <a:solidFill>
            <a:srgbClr val="C51F3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5" name="Google Shape;35;p4"/>
          <p:cNvSpPr/>
          <p:nvPr/>
        </p:nvSpPr>
        <p:spPr>
          <a:xfrm>
            <a:off x="6690801" y="4885154"/>
            <a:ext cx="636" cy="511"/>
          </a:xfrm>
          <a:custGeom>
            <a:rect b="b" l="l" r="r" t="t"/>
            <a:pathLst>
              <a:path extrusionOk="0" h="635" w="634">
                <a:moveTo>
                  <a:pt x="0" y="0"/>
                </a:moveTo>
                <a:lnTo>
                  <a:pt x="0" y="508"/>
                </a:lnTo>
                <a:lnTo>
                  <a:pt x="457" y="241"/>
                </a:lnTo>
                <a:lnTo>
                  <a:pt x="0" y="0"/>
                </a:lnTo>
                <a:close/>
              </a:path>
            </a:pathLst>
          </a:custGeom>
          <a:solidFill>
            <a:srgbClr val="FFCF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 name="Google Shape;36;p4"/>
          <p:cNvSpPr/>
          <p:nvPr/>
        </p:nvSpPr>
        <p:spPr>
          <a:xfrm>
            <a:off x="5853229" y="3346334"/>
            <a:ext cx="837565" cy="770851"/>
          </a:xfrm>
          <a:custGeom>
            <a:rect b="b" l="l" r="r" t="t"/>
            <a:pathLst>
              <a:path extrusionOk="0" h="957579" w="837565">
                <a:moveTo>
                  <a:pt x="837565" y="0"/>
                </a:moveTo>
                <a:lnTo>
                  <a:pt x="0" y="478612"/>
                </a:lnTo>
                <a:lnTo>
                  <a:pt x="837565" y="957224"/>
                </a:lnTo>
                <a:lnTo>
                  <a:pt x="837565" y="0"/>
                </a:lnTo>
                <a:close/>
              </a:path>
            </a:pathLst>
          </a:custGeom>
          <a:solidFill>
            <a:srgbClr val="92003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 name="Google Shape;37;p4"/>
          <p:cNvSpPr/>
          <p:nvPr/>
        </p:nvSpPr>
        <p:spPr>
          <a:xfrm>
            <a:off x="5853229" y="4115947"/>
            <a:ext cx="837565" cy="770851"/>
          </a:xfrm>
          <a:custGeom>
            <a:rect b="b" l="l" r="r" t="t"/>
            <a:pathLst>
              <a:path extrusionOk="0" h="957579" w="837565">
                <a:moveTo>
                  <a:pt x="837565" y="0"/>
                </a:moveTo>
                <a:lnTo>
                  <a:pt x="0" y="478612"/>
                </a:lnTo>
                <a:lnTo>
                  <a:pt x="837565" y="957224"/>
                </a:lnTo>
                <a:lnTo>
                  <a:pt x="837565" y="0"/>
                </a:lnTo>
                <a:close/>
              </a:path>
            </a:pathLst>
          </a:custGeom>
          <a:solidFill>
            <a:srgbClr val="FFCF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 name="Google Shape;38;p4"/>
          <p:cNvSpPr/>
          <p:nvPr/>
        </p:nvSpPr>
        <p:spPr>
          <a:xfrm>
            <a:off x="4432281" y="0"/>
            <a:ext cx="582929" cy="268367"/>
          </a:xfrm>
          <a:custGeom>
            <a:rect b="b" l="l" r="r" t="t"/>
            <a:pathLst>
              <a:path extrusionOk="0" h="333375" w="582929">
                <a:moveTo>
                  <a:pt x="582396" y="0"/>
                </a:moveTo>
                <a:lnTo>
                  <a:pt x="0" y="0"/>
                </a:lnTo>
                <a:lnTo>
                  <a:pt x="582396" y="332790"/>
                </a:lnTo>
                <a:lnTo>
                  <a:pt x="582396" y="0"/>
                </a:lnTo>
                <a:close/>
              </a:path>
            </a:pathLst>
          </a:custGeom>
          <a:solidFill>
            <a:srgbClr val="15744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9" name="Google Shape;39;p4"/>
          <p:cNvSpPr/>
          <p:nvPr/>
        </p:nvSpPr>
        <p:spPr>
          <a:xfrm>
            <a:off x="5853229" y="1807106"/>
            <a:ext cx="837565" cy="770852"/>
          </a:xfrm>
          <a:custGeom>
            <a:rect b="b" l="l" r="r" t="t"/>
            <a:pathLst>
              <a:path extrusionOk="0" h="957580" w="837565">
                <a:moveTo>
                  <a:pt x="837565" y="0"/>
                </a:moveTo>
                <a:lnTo>
                  <a:pt x="0" y="478612"/>
                </a:lnTo>
                <a:lnTo>
                  <a:pt x="837565" y="957224"/>
                </a:lnTo>
                <a:lnTo>
                  <a:pt x="837565" y="0"/>
                </a:lnTo>
                <a:close/>
              </a:path>
            </a:pathLst>
          </a:custGeom>
          <a:solidFill>
            <a:srgbClr val="92003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0" name="Google Shape;40;p4"/>
          <p:cNvSpPr/>
          <p:nvPr/>
        </p:nvSpPr>
        <p:spPr>
          <a:xfrm>
            <a:off x="5015208" y="2961537"/>
            <a:ext cx="837564" cy="770851"/>
          </a:xfrm>
          <a:custGeom>
            <a:rect b="b" l="l" r="r" t="t"/>
            <a:pathLst>
              <a:path extrusionOk="0" h="957579" w="837564">
                <a:moveTo>
                  <a:pt x="837539" y="0"/>
                </a:moveTo>
                <a:lnTo>
                  <a:pt x="0" y="478599"/>
                </a:lnTo>
                <a:lnTo>
                  <a:pt x="837539" y="957199"/>
                </a:lnTo>
                <a:lnTo>
                  <a:pt x="837539" y="0"/>
                </a:lnTo>
                <a:close/>
              </a:path>
            </a:pathLst>
          </a:custGeom>
          <a:solidFill>
            <a:srgbClr val="15744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1" name="Google Shape;41;p4"/>
          <p:cNvSpPr/>
          <p:nvPr/>
        </p:nvSpPr>
        <p:spPr>
          <a:xfrm>
            <a:off x="5015208" y="3731152"/>
            <a:ext cx="837564" cy="770851"/>
          </a:xfrm>
          <a:custGeom>
            <a:rect b="b" l="l" r="r" t="t"/>
            <a:pathLst>
              <a:path extrusionOk="0" h="957579" w="837564">
                <a:moveTo>
                  <a:pt x="837539" y="0"/>
                </a:moveTo>
                <a:lnTo>
                  <a:pt x="0" y="478599"/>
                </a:lnTo>
                <a:lnTo>
                  <a:pt x="837539" y="957199"/>
                </a:lnTo>
                <a:lnTo>
                  <a:pt x="837539" y="0"/>
                </a:lnTo>
                <a:close/>
              </a:path>
            </a:pathLst>
          </a:custGeom>
          <a:solidFill>
            <a:srgbClr val="00A04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 name="Google Shape;42;p4"/>
          <p:cNvSpPr/>
          <p:nvPr/>
        </p:nvSpPr>
        <p:spPr>
          <a:xfrm>
            <a:off x="5015209" y="4500772"/>
            <a:ext cx="837564" cy="644081"/>
          </a:xfrm>
          <a:custGeom>
            <a:rect b="b" l="l" r="r" t="t"/>
            <a:pathLst>
              <a:path extrusionOk="0" h="800100" w="837564">
                <a:moveTo>
                  <a:pt x="837526" y="0"/>
                </a:moveTo>
                <a:lnTo>
                  <a:pt x="0" y="478586"/>
                </a:lnTo>
                <a:lnTo>
                  <a:pt x="562178" y="799833"/>
                </a:lnTo>
                <a:lnTo>
                  <a:pt x="837526" y="799833"/>
                </a:lnTo>
                <a:lnTo>
                  <a:pt x="837526" y="0"/>
                </a:lnTo>
                <a:close/>
              </a:path>
            </a:pathLst>
          </a:custGeom>
          <a:solidFill>
            <a:srgbClr val="5BA7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3" name="Google Shape;43;p4"/>
          <p:cNvSpPr/>
          <p:nvPr/>
        </p:nvSpPr>
        <p:spPr>
          <a:xfrm>
            <a:off x="5853234" y="1037493"/>
            <a:ext cx="837565" cy="770852"/>
          </a:xfrm>
          <a:custGeom>
            <a:rect b="b" l="l" r="r" t="t"/>
            <a:pathLst>
              <a:path extrusionOk="0" h="957580" w="837565">
                <a:moveTo>
                  <a:pt x="837565" y="0"/>
                </a:moveTo>
                <a:lnTo>
                  <a:pt x="0" y="478612"/>
                </a:lnTo>
                <a:lnTo>
                  <a:pt x="837565" y="957224"/>
                </a:lnTo>
                <a:lnTo>
                  <a:pt x="837565" y="0"/>
                </a:lnTo>
                <a:close/>
              </a:path>
            </a:pathLst>
          </a:custGeom>
          <a:solidFill>
            <a:srgbClr val="9EAA1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4" name="Google Shape;44;p4"/>
          <p:cNvSpPr/>
          <p:nvPr/>
        </p:nvSpPr>
        <p:spPr>
          <a:xfrm>
            <a:off x="6108326" y="0"/>
            <a:ext cx="582929" cy="268367"/>
          </a:xfrm>
          <a:custGeom>
            <a:rect b="b" l="l" r="r" t="t"/>
            <a:pathLst>
              <a:path extrusionOk="0" h="333375" w="582929">
                <a:moveTo>
                  <a:pt x="582472" y="0"/>
                </a:moveTo>
                <a:lnTo>
                  <a:pt x="0" y="0"/>
                </a:lnTo>
                <a:lnTo>
                  <a:pt x="582472" y="332841"/>
                </a:lnTo>
                <a:lnTo>
                  <a:pt x="582472" y="0"/>
                </a:lnTo>
                <a:close/>
              </a:path>
            </a:pathLst>
          </a:custGeom>
          <a:solidFill>
            <a:srgbClr val="15744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5" name="Google Shape;45;p4"/>
          <p:cNvSpPr/>
          <p:nvPr/>
        </p:nvSpPr>
        <p:spPr>
          <a:xfrm>
            <a:off x="5015208" y="652696"/>
            <a:ext cx="837564" cy="770852"/>
          </a:xfrm>
          <a:custGeom>
            <a:rect b="b" l="l" r="r" t="t"/>
            <a:pathLst>
              <a:path extrusionOk="0" h="957580" w="837564">
                <a:moveTo>
                  <a:pt x="837539" y="0"/>
                </a:moveTo>
                <a:lnTo>
                  <a:pt x="0" y="478599"/>
                </a:lnTo>
                <a:lnTo>
                  <a:pt x="837539" y="957199"/>
                </a:lnTo>
                <a:lnTo>
                  <a:pt x="837539" y="0"/>
                </a:lnTo>
                <a:close/>
              </a:path>
            </a:pathLst>
          </a:custGeom>
          <a:solidFill>
            <a:srgbClr val="15744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 name="Google Shape;46;p4"/>
          <p:cNvSpPr/>
          <p:nvPr/>
        </p:nvSpPr>
        <p:spPr>
          <a:xfrm>
            <a:off x="5015208" y="1422309"/>
            <a:ext cx="837564" cy="770852"/>
          </a:xfrm>
          <a:custGeom>
            <a:rect b="b" l="l" r="r" t="t"/>
            <a:pathLst>
              <a:path extrusionOk="0" h="957580" w="837564">
                <a:moveTo>
                  <a:pt x="837539" y="0"/>
                </a:moveTo>
                <a:lnTo>
                  <a:pt x="0" y="478599"/>
                </a:lnTo>
                <a:lnTo>
                  <a:pt x="837539" y="957199"/>
                </a:lnTo>
                <a:lnTo>
                  <a:pt x="837539" y="0"/>
                </a:lnTo>
                <a:close/>
              </a:path>
            </a:pathLst>
          </a:custGeom>
          <a:solidFill>
            <a:srgbClr val="AA007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 name="Google Shape;47;p4"/>
          <p:cNvSpPr/>
          <p:nvPr/>
        </p:nvSpPr>
        <p:spPr>
          <a:xfrm>
            <a:off x="5853234" y="267879"/>
            <a:ext cx="837565" cy="770852"/>
          </a:xfrm>
          <a:custGeom>
            <a:rect b="b" l="l" r="r" t="t"/>
            <a:pathLst>
              <a:path extrusionOk="0" h="957580" w="837565">
                <a:moveTo>
                  <a:pt x="837564" y="0"/>
                </a:moveTo>
                <a:lnTo>
                  <a:pt x="0" y="478612"/>
                </a:lnTo>
                <a:lnTo>
                  <a:pt x="837564" y="957224"/>
                </a:lnTo>
                <a:lnTo>
                  <a:pt x="837564" y="0"/>
                </a:lnTo>
                <a:close/>
              </a:path>
            </a:pathLst>
          </a:custGeom>
          <a:solidFill>
            <a:srgbClr val="9EAA1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8" name="Google Shape;48;p4"/>
          <p:cNvSpPr/>
          <p:nvPr/>
        </p:nvSpPr>
        <p:spPr>
          <a:xfrm>
            <a:off x="7528872" y="0"/>
            <a:ext cx="838200" cy="653793"/>
          </a:xfrm>
          <a:custGeom>
            <a:rect b="b" l="l" r="r" t="t"/>
            <a:pathLst>
              <a:path extrusionOk="0" h="812165" w="838200">
                <a:moveTo>
                  <a:pt x="255511" y="0"/>
                </a:moveTo>
                <a:lnTo>
                  <a:pt x="0" y="0"/>
                </a:lnTo>
                <a:lnTo>
                  <a:pt x="0" y="811745"/>
                </a:lnTo>
                <a:lnTo>
                  <a:pt x="393" y="811974"/>
                </a:lnTo>
                <a:lnTo>
                  <a:pt x="838060" y="333324"/>
                </a:lnTo>
                <a:lnTo>
                  <a:pt x="838060" y="332892"/>
                </a:lnTo>
                <a:lnTo>
                  <a:pt x="255511" y="0"/>
                </a:lnTo>
                <a:close/>
              </a:path>
            </a:pathLst>
          </a:custGeom>
          <a:solidFill>
            <a:srgbClr val="9FD3A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9" name="Google Shape;49;p4"/>
          <p:cNvSpPr/>
          <p:nvPr/>
        </p:nvSpPr>
        <p:spPr>
          <a:xfrm>
            <a:off x="7784364" y="0"/>
            <a:ext cx="582929" cy="268367"/>
          </a:xfrm>
          <a:custGeom>
            <a:rect b="b" l="l" r="r" t="t"/>
            <a:pathLst>
              <a:path extrusionOk="0" h="333375" w="582929">
                <a:moveTo>
                  <a:pt x="582549" y="0"/>
                </a:moveTo>
                <a:lnTo>
                  <a:pt x="0" y="0"/>
                </a:lnTo>
                <a:lnTo>
                  <a:pt x="582549" y="332892"/>
                </a:lnTo>
                <a:lnTo>
                  <a:pt x="582549" y="0"/>
                </a:lnTo>
                <a:close/>
              </a:path>
            </a:pathLst>
          </a:custGeom>
          <a:solidFill>
            <a:srgbClr val="6FC28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0" name="Google Shape;50;p4"/>
          <p:cNvSpPr/>
          <p:nvPr/>
        </p:nvSpPr>
        <p:spPr>
          <a:xfrm>
            <a:off x="8366920" y="0"/>
            <a:ext cx="583565" cy="268367"/>
          </a:xfrm>
          <a:custGeom>
            <a:rect b="b" l="l" r="r" t="t"/>
            <a:pathLst>
              <a:path extrusionOk="0" h="333375" w="583565">
                <a:moveTo>
                  <a:pt x="583311" y="0"/>
                </a:moveTo>
                <a:lnTo>
                  <a:pt x="0" y="0"/>
                </a:lnTo>
                <a:lnTo>
                  <a:pt x="0" y="332892"/>
                </a:lnTo>
                <a:lnTo>
                  <a:pt x="381" y="333108"/>
                </a:lnTo>
                <a:lnTo>
                  <a:pt x="583311" y="0"/>
                </a:lnTo>
                <a:close/>
              </a:path>
            </a:pathLst>
          </a:custGeom>
          <a:solidFill>
            <a:srgbClr val="D882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1" name="Google Shape;51;p4"/>
          <p:cNvSpPr/>
          <p:nvPr/>
        </p:nvSpPr>
        <p:spPr>
          <a:xfrm>
            <a:off x="7528871" y="652476"/>
            <a:ext cx="838200" cy="771362"/>
          </a:xfrm>
          <a:custGeom>
            <a:rect b="b" l="l" r="r" t="t"/>
            <a:pathLst>
              <a:path extrusionOk="0" h="958214" w="838200">
                <a:moveTo>
                  <a:pt x="406" y="0"/>
                </a:moveTo>
                <a:lnTo>
                  <a:pt x="0" y="241"/>
                </a:lnTo>
                <a:lnTo>
                  <a:pt x="0" y="957516"/>
                </a:lnTo>
                <a:lnTo>
                  <a:pt x="406" y="957745"/>
                </a:lnTo>
                <a:lnTo>
                  <a:pt x="838060" y="479082"/>
                </a:lnTo>
                <a:lnTo>
                  <a:pt x="838060" y="478650"/>
                </a:lnTo>
                <a:lnTo>
                  <a:pt x="406" y="0"/>
                </a:lnTo>
                <a:close/>
              </a:path>
            </a:pathLst>
          </a:custGeom>
          <a:solidFill>
            <a:srgbClr val="005B7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2" name="Google Shape;52;p4"/>
          <p:cNvSpPr/>
          <p:nvPr/>
        </p:nvSpPr>
        <p:spPr>
          <a:xfrm>
            <a:off x="5015198" y="2191932"/>
            <a:ext cx="837564" cy="770851"/>
          </a:xfrm>
          <a:custGeom>
            <a:rect b="b" l="l" r="r" t="t"/>
            <a:pathLst>
              <a:path extrusionOk="0" h="957579" w="837564">
                <a:moveTo>
                  <a:pt x="837539" y="0"/>
                </a:moveTo>
                <a:lnTo>
                  <a:pt x="0" y="478599"/>
                </a:lnTo>
                <a:lnTo>
                  <a:pt x="837539" y="957186"/>
                </a:lnTo>
                <a:lnTo>
                  <a:pt x="837539" y="0"/>
                </a:lnTo>
                <a:close/>
              </a:path>
            </a:pathLst>
          </a:custGeom>
          <a:solidFill>
            <a:srgbClr val="98006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3" name="Google Shape;53;p4"/>
          <p:cNvSpPr/>
          <p:nvPr/>
        </p:nvSpPr>
        <p:spPr>
          <a:xfrm>
            <a:off x="5852734" y="2191703"/>
            <a:ext cx="838200" cy="771362"/>
          </a:xfrm>
          <a:custGeom>
            <a:rect b="b" l="l" r="r" t="t"/>
            <a:pathLst>
              <a:path extrusionOk="0" h="958214" w="838200">
                <a:moveTo>
                  <a:pt x="495" y="0"/>
                </a:moveTo>
                <a:lnTo>
                  <a:pt x="0" y="279"/>
                </a:lnTo>
                <a:lnTo>
                  <a:pt x="0" y="957465"/>
                </a:lnTo>
                <a:lnTo>
                  <a:pt x="495" y="957745"/>
                </a:lnTo>
                <a:lnTo>
                  <a:pt x="838060" y="479132"/>
                </a:lnTo>
                <a:lnTo>
                  <a:pt x="838060" y="478612"/>
                </a:lnTo>
                <a:lnTo>
                  <a:pt x="495" y="0"/>
                </a:lnTo>
                <a:close/>
              </a:path>
            </a:pathLst>
          </a:custGeom>
          <a:solidFill>
            <a:srgbClr val="AE4D5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4" name="Google Shape;54;p4"/>
          <p:cNvSpPr/>
          <p:nvPr/>
        </p:nvSpPr>
        <p:spPr>
          <a:xfrm>
            <a:off x="5852739" y="1422088"/>
            <a:ext cx="838200" cy="771362"/>
          </a:xfrm>
          <a:custGeom>
            <a:rect b="b" l="l" r="r" t="t"/>
            <a:pathLst>
              <a:path extrusionOk="0" h="958214" w="838200">
                <a:moveTo>
                  <a:pt x="495" y="0"/>
                </a:moveTo>
                <a:lnTo>
                  <a:pt x="0" y="292"/>
                </a:lnTo>
                <a:lnTo>
                  <a:pt x="0" y="957465"/>
                </a:lnTo>
                <a:lnTo>
                  <a:pt x="495" y="957745"/>
                </a:lnTo>
                <a:lnTo>
                  <a:pt x="838060" y="479132"/>
                </a:lnTo>
                <a:lnTo>
                  <a:pt x="838060" y="478612"/>
                </a:lnTo>
                <a:lnTo>
                  <a:pt x="495" y="0"/>
                </a:lnTo>
                <a:close/>
              </a:path>
            </a:pathLst>
          </a:custGeom>
          <a:solidFill>
            <a:srgbClr val="F04B4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5" name="Google Shape;55;p4"/>
          <p:cNvSpPr/>
          <p:nvPr/>
        </p:nvSpPr>
        <p:spPr>
          <a:xfrm>
            <a:off x="5014672" y="4115494"/>
            <a:ext cx="635" cy="511"/>
          </a:xfrm>
          <a:custGeom>
            <a:rect b="b" l="l" r="r" t="t"/>
            <a:pathLst>
              <a:path extrusionOk="0" h="635" w="635">
                <a:moveTo>
                  <a:pt x="0" y="0"/>
                </a:moveTo>
                <a:lnTo>
                  <a:pt x="0" y="609"/>
                </a:lnTo>
                <a:lnTo>
                  <a:pt x="533" y="317"/>
                </a:lnTo>
                <a:lnTo>
                  <a:pt x="0" y="0"/>
                </a:lnTo>
                <a:close/>
              </a:path>
            </a:pathLst>
          </a:custGeom>
          <a:solidFill>
            <a:srgbClr val="FFCF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 name="Google Shape;56;p4"/>
          <p:cNvSpPr/>
          <p:nvPr/>
        </p:nvSpPr>
        <p:spPr>
          <a:xfrm>
            <a:off x="5852739" y="652476"/>
            <a:ext cx="838200" cy="771362"/>
          </a:xfrm>
          <a:custGeom>
            <a:rect b="b" l="l" r="r" t="t"/>
            <a:pathLst>
              <a:path extrusionOk="0" h="958214" w="838200">
                <a:moveTo>
                  <a:pt x="495" y="0"/>
                </a:moveTo>
                <a:lnTo>
                  <a:pt x="0" y="292"/>
                </a:lnTo>
                <a:lnTo>
                  <a:pt x="0" y="957465"/>
                </a:lnTo>
                <a:lnTo>
                  <a:pt x="495" y="957745"/>
                </a:lnTo>
                <a:lnTo>
                  <a:pt x="838060" y="479132"/>
                </a:lnTo>
                <a:lnTo>
                  <a:pt x="838060" y="478612"/>
                </a:lnTo>
                <a:lnTo>
                  <a:pt x="495" y="0"/>
                </a:lnTo>
                <a:close/>
              </a:path>
            </a:pathLst>
          </a:custGeom>
          <a:solidFill>
            <a:srgbClr val="00A04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 name="Google Shape;57;p4"/>
          <p:cNvSpPr/>
          <p:nvPr/>
        </p:nvSpPr>
        <p:spPr>
          <a:xfrm>
            <a:off x="5014677" y="2576507"/>
            <a:ext cx="838200" cy="771362"/>
          </a:xfrm>
          <a:custGeom>
            <a:rect b="b" l="l" r="r" t="t"/>
            <a:pathLst>
              <a:path extrusionOk="0" h="958214" w="838200">
                <a:moveTo>
                  <a:pt x="520" y="0"/>
                </a:moveTo>
                <a:lnTo>
                  <a:pt x="0" y="317"/>
                </a:lnTo>
                <a:lnTo>
                  <a:pt x="0" y="957440"/>
                </a:lnTo>
                <a:lnTo>
                  <a:pt x="520" y="957757"/>
                </a:lnTo>
                <a:lnTo>
                  <a:pt x="838060" y="479158"/>
                </a:lnTo>
                <a:lnTo>
                  <a:pt x="838060" y="478599"/>
                </a:lnTo>
                <a:lnTo>
                  <a:pt x="520" y="0"/>
                </a:lnTo>
                <a:close/>
              </a:path>
            </a:pathLst>
          </a:custGeom>
          <a:solidFill>
            <a:srgbClr val="05246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8" name="Google Shape;58;p4"/>
          <p:cNvSpPr/>
          <p:nvPr/>
        </p:nvSpPr>
        <p:spPr>
          <a:xfrm>
            <a:off x="5014677" y="3346121"/>
            <a:ext cx="838200" cy="771362"/>
          </a:xfrm>
          <a:custGeom>
            <a:rect b="b" l="l" r="r" t="t"/>
            <a:pathLst>
              <a:path extrusionOk="0" h="958214" w="838200">
                <a:moveTo>
                  <a:pt x="520" y="0"/>
                </a:moveTo>
                <a:lnTo>
                  <a:pt x="0" y="317"/>
                </a:lnTo>
                <a:lnTo>
                  <a:pt x="0" y="957440"/>
                </a:lnTo>
                <a:lnTo>
                  <a:pt x="520" y="957757"/>
                </a:lnTo>
                <a:lnTo>
                  <a:pt x="838060" y="479158"/>
                </a:lnTo>
                <a:lnTo>
                  <a:pt x="838060" y="478599"/>
                </a:lnTo>
                <a:lnTo>
                  <a:pt x="520" y="0"/>
                </a:lnTo>
                <a:close/>
              </a:path>
            </a:pathLst>
          </a:custGeom>
          <a:solidFill>
            <a:srgbClr val="15744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 name="Google Shape;59;p4"/>
          <p:cNvSpPr/>
          <p:nvPr/>
        </p:nvSpPr>
        <p:spPr>
          <a:xfrm>
            <a:off x="6691258" y="652672"/>
            <a:ext cx="838200" cy="770852"/>
          </a:xfrm>
          <a:custGeom>
            <a:rect b="b" l="l" r="r" t="t"/>
            <a:pathLst>
              <a:path extrusionOk="0" h="957580" w="838200">
                <a:moveTo>
                  <a:pt x="837603" y="0"/>
                </a:moveTo>
                <a:lnTo>
                  <a:pt x="0" y="478624"/>
                </a:lnTo>
                <a:lnTo>
                  <a:pt x="837603" y="957262"/>
                </a:lnTo>
                <a:lnTo>
                  <a:pt x="837603" y="0"/>
                </a:lnTo>
                <a:close/>
              </a:path>
            </a:pathLst>
          </a:custGeom>
          <a:solidFill>
            <a:srgbClr val="DFE67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0" name="Google Shape;60;p4"/>
          <p:cNvSpPr/>
          <p:nvPr/>
        </p:nvSpPr>
        <p:spPr>
          <a:xfrm>
            <a:off x="8366920" y="267664"/>
            <a:ext cx="777240" cy="771363"/>
          </a:xfrm>
          <a:custGeom>
            <a:rect b="b" l="l" r="r" t="t"/>
            <a:pathLst>
              <a:path extrusionOk="0" h="958215" w="777240">
                <a:moveTo>
                  <a:pt x="381" y="0"/>
                </a:moveTo>
                <a:lnTo>
                  <a:pt x="0" y="228"/>
                </a:lnTo>
                <a:lnTo>
                  <a:pt x="0" y="957541"/>
                </a:lnTo>
                <a:lnTo>
                  <a:pt x="381" y="957757"/>
                </a:lnTo>
                <a:lnTo>
                  <a:pt x="777074" y="513918"/>
                </a:lnTo>
                <a:lnTo>
                  <a:pt x="777074" y="443839"/>
                </a:lnTo>
                <a:lnTo>
                  <a:pt x="381" y="0"/>
                </a:lnTo>
                <a:close/>
              </a:path>
            </a:pathLst>
          </a:custGeom>
          <a:solidFill>
            <a:srgbClr val="8BD3D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1" name="Google Shape;61;p4"/>
          <p:cNvSpPr/>
          <p:nvPr/>
        </p:nvSpPr>
        <p:spPr>
          <a:xfrm>
            <a:off x="8367308" y="0"/>
            <a:ext cx="777240" cy="625678"/>
          </a:xfrm>
          <a:custGeom>
            <a:rect b="b" l="l" r="r" t="t"/>
            <a:pathLst>
              <a:path extrusionOk="0" h="777240" w="777240">
                <a:moveTo>
                  <a:pt x="776693" y="0"/>
                </a:moveTo>
                <a:lnTo>
                  <a:pt x="582929" y="0"/>
                </a:lnTo>
                <a:lnTo>
                  <a:pt x="0" y="333108"/>
                </a:lnTo>
                <a:lnTo>
                  <a:pt x="776693" y="776935"/>
                </a:lnTo>
                <a:lnTo>
                  <a:pt x="776693" y="0"/>
                </a:lnTo>
                <a:close/>
              </a:path>
            </a:pathLst>
          </a:custGeom>
          <a:solidFill>
            <a:srgbClr val="FFDDB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2" name="Google Shape;62;p4"/>
          <p:cNvSpPr/>
          <p:nvPr/>
        </p:nvSpPr>
        <p:spPr>
          <a:xfrm>
            <a:off x="7529269" y="267843"/>
            <a:ext cx="838200" cy="770852"/>
          </a:xfrm>
          <a:custGeom>
            <a:rect b="b" l="l" r="r" t="t"/>
            <a:pathLst>
              <a:path extrusionOk="0" h="957580" w="838200">
                <a:moveTo>
                  <a:pt x="837653" y="0"/>
                </a:moveTo>
                <a:lnTo>
                  <a:pt x="0" y="478663"/>
                </a:lnTo>
                <a:lnTo>
                  <a:pt x="837653" y="957313"/>
                </a:lnTo>
                <a:lnTo>
                  <a:pt x="837653" y="0"/>
                </a:lnTo>
                <a:close/>
              </a:path>
            </a:pathLst>
          </a:custGeom>
          <a:solidFill>
            <a:srgbClr val="00BDC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3" name="Google Shape;63;p4"/>
          <p:cNvSpPr/>
          <p:nvPr/>
        </p:nvSpPr>
        <p:spPr>
          <a:xfrm>
            <a:off x="5014672" y="4885099"/>
            <a:ext cx="635" cy="511"/>
          </a:xfrm>
          <a:custGeom>
            <a:rect b="b" l="l" r="r" t="t"/>
            <a:pathLst>
              <a:path extrusionOk="0" h="635" w="635">
                <a:moveTo>
                  <a:pt x="0" y="0"/>
                </a:moveTo>
                <a:lnTo>
                  <a:pt x="0" y="622"/>
                </a:lnTo>
                <a:lnTo>
                  <a:pt x="533" y="317"/>
                </a:lnTo>
                <a:lnTo>
                  <a:pt x="0" y="0"/>
                </a:lnTo>
                <a:close/>
              </a:path>
            </a:pathLst>
          </a:custGeom>
          <a:solidFill>
            <a:srgbClr val="FFCF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 name="Google Shape;64;p4"/>
          <p:cNvSpPr/>
          <p:nvPr/>
        </p:nvSpPr>
        <p:spPr>
          <a:xfrm>
            <a:off x="6690799" y="1037288"/>
            <a:ext cx="838200" cy="771362"/>
          </a:xfrm>
          <a:custGeom>
            <a:rect b="b" l="l" r="r" t="t"/>
            <a:pathLst>
              <a:path extrusionOk="0" h="958214" w="838200">
                <a:moveTo>
                  <a:pt x="457" y="0"/>
                </a:moveTo>
                <a:lnTo>
                  <a:pt x="0" y="253"/>
                </a:lnTo>
                <a:lnTo>
                  <a:pt x="0" y="957478"/>
                </a:lnTo>
                <a:lnTo>
                  <a:pt x="457" y="957745"/>
                </a:lnTo>
                <a:lnTo>
                  <a:pt x="838060" y="479107"/>
                </a:lnTo>
                <a:lnTo>
                  <a:pt x="838060" y="478637"/>
                </a:lnTo>
                <a:lnTo>
                  <a:pt x="457" y="0"/>
                </a:lnTo>
                <a:close/>
              </a:path>
            </a:pathLst>
          </a:custGeom>
          <a:solidFill>
            <a:srgbClr val="E8EEA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 name="Google Shape;65;p4"/>
          <p:cNvSpPr/>
          <p:nvPr/>
        </p:nvSpPr>
        <p:spPr>
          <a:xfrm>
            <a:off x="6691244" y="0"/>
            <a:ext cx="838200" cy="653793"/>
          </a:xfrm>
          <a:custGeom>
            <a:rect b="b" l="l" r="r" t="t"/>
            <a:pathLst>
              <a:path extrusionOk="0" h="812165" w="838200">
                <a:moveTo>
                  <a:pt x="837615" y="0"/>
                </a:moveTo>
                <a:lnTo>
                  <a:pt x="582942" y="0"/>
                </a:lnTo>
                <a:lnTo>
                  <a:pt x="0" y="333108"/>
                </a:lnTo>
                <a:lnTo>
                  <a:pt x="837615" y="811733"/>
                </a:lnTo>
                <a:lnTo>
                  <a:pt x="837615" y="0"/>
                </a:lnTo>
                <a:close/>
              </a:path>
            </a:pathLst>
          </a:custGeom>
          <a:solidFill>
            <a:srgbClr val="CCE7C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6" name="Google Shape;66;p4"/>
          <p:cNvSpPr/>
          <p:nvPr/>
        </p:nvSpPr>
        <p:spPr>
          <a:xfrm>
            <a:off x="5014677" y="4115735"/>
            <a:ext cx="838200" cy="771362"/>
          </a:xfrm>
          <a:custGeom>
            <a:rect b="b" l="l" r="r" t="t"/>
            <a:pathLst>
              <a:path extrusionOk="0" h="958214" w="838200">
                <a:moveTo>
                  <a:pt x="520" y="0"/>
                </a:moveTo>
                <a:lnTo>
                  <a:pt x="0" y="304"/>
                </a:lnTo>
                <a:lnTo>
                  <a:pt x="0" y="957440"/>
                </a:lnTo>
                <a:lnTo>
                  <a:pt x="520" y="957757"/>
                </a:lnTo>
                <a:lnTo>
                  <a:pt x="838060" y="479158"/>
                </a:lnTo>
                <a:lnTo>
                  <a:pt x="838060" y="478599"/>
                </a:lnTo>
                <a:lnTo>
                  <a:pt x="520" y="0"/>
                </a:lnTo>
                <a:close/>
              </a:path>
            </a:pathLst>
          </a:custGeom>
          <a:solidFill>
            <a:srgbClr val="FFE18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7" name="Google Shape;67;p4"/>
          <p:cNvSpPr/>
          <p:nvPr/>
        </p:nvSpPr>
        <p:spPr>
          <a:xfrm>
            <a:off x="5014672" y="4885355"/>
            <a:ext cx="563245" cy="258655"/>
          </a:xfrm>
          <a:custGeom>
            <a:rect b="b" l="l" r="r" t="t"/>
            <a:pathLst>
              <a:path extrusionOk="0" h="321310" w="563245">
                <a:moveTo>
                  <a:pt x="533" y="0"/>
                </a:moveTo>
                <a:lnTo>
                  <a:pt x="0" y="292"/>
                </a:lnTo>
                <a:lnTo>
                  <a:pt x="0" y="321246"/>
                </a:lnTo>
                <a:lnTo>
                  <a:pt x="562724" y="321246"/>
                </a:lnTo>
                <a:lnTo>
                  <a:pt x="533" y="0"/>
                </a:lnTo>
                <a:close/>
              </a:path>
            </a:pathLst>
          </a:custGeom>
          <a:solidFill>
            <a:srgbClr val="008C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8" name="Google Shape;68;p4"/>
          <p:cNvSpPr/>
          <p:nvPr/>
        </p:nvSpPr>
        <p:spPr>
          <a:xfrm>
            <a:off x="6690799" y="267674"/>
            <a:ext cx="838200" cy="771363"/>
          </a:xfrm>
          <a:custGeom>
            <a:rect b="b" l="l" r="r" t="t"/>
            <a:pathLst>
              <a:path extrusionOk="0" h="958215" w="838200">
                <a:moveTo>
                  <a:pt x="457" y="0"/>
                </a:moveTo>
                <a:lnTo>
                  <a:pt x="0" y="253"/>
                </a:lnTo>
                <a:lnTo>
                  <a:pt x="0" y="957478"/>
                </a:lnTo>
                <a:lnTo>
                  <a:pt x="457" y="957745"/>
                </a:lnTo>
                <a:lnTo>
                  <a:pt x="838060" y="479107"/>
                </a:lnTo>
                <a:lnTo>
                  <a:pt x="838060" y="478637"/>
                </a:lnTo>
                <a:lnTo>
                  <a:pt x="457" y="0"/>
                </a:lnTo>
                <a:close/>
              </a:path>
            </a:pathLst>
          </a:custGeom>
          <a:solidFill>
            <a:srgbClr val="BFC94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9" name="Google Shape;69;p4"/>
          <p:cNvSpPr/>
          <p:nvPr/>
        </p:nvSpPr>
        <p:spPr>
          <a:xfrm>
            <a:off x="4177200" y="267917"/>
            <a:ext cx="837564" cy="770852"/>
          </a:xfrm>
          <a:custGeom>
            <a:rect b="b" l="l" r="r" t="t"/>
            <a:pathLst>
              <a:path extrusionOk="0" h="957580" w="837564">
                <a:moveTo>
                  <a:pt x="837476" y="0"/>
                </a:moveTo>
                <a:lnTo>
                  <a:pt x="0" y="478561"/>
                </a:lnTo>
                <a:lnTo>
                  <a:pt x="837476" y="957135"/>
                </a:lnTo>
                <a:lnTo>
                  <a:pt x="837476" y="0"/>
                </a:lnTo>
                <a:close/>
              </a:path>
            </a:pathLst>
          </a:custGeom>
          <a:solidFill>
            <a:srgbClr val="BFC94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0" name="Google Shape;70;p4"/>
          <p:cNvSpPr/>
          <p:nvPr/>
        </p:nvSpPr>
        <p:spPr>
          <a:xfrm>
            <a:off x="4176608" y="652474"/>
            <a:ext cx="838200" cy="771362"/>
          </a:xfrm>
          <a:custGeom>
            <a:rect b="b" l="l" r="r" t="t"/>
            <a:pathLst>
              <a:path extrusionOk="0" h="958214" w="838200">
                <a:moveTo>
                  <a:pt x="584" y="0"/>
                </a:moveTo>
                <a:lnTo>
                  <a:pt x="0" y="330"/>
                </a:lnTo>
                <a:lnTo>
                  <a:pt x="0" y="957427"/>
                </a:lnTo>
                <a:lnTo>
                  <a:pt x="584" y="957745"/>
                </a:lnTo>
                <a:lnTo>
                  <a:pt x="838060" y="479170"/>
                </a:lnTo>
                <a:lnTo>
                  <a:pt x="838060" y="478574"/>
                </a:lnTo>
                <a:lnTo>
                  <a:pt x="584" y="0"/>
                </a:lnTo>
                <a:close/>
              </a:path>
            </a:pathLst>
          </a:custGeom>
          <a:solidFill>
            <a:srgbClr val="9EAA1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1" name="Google Shape;71;p4"/>
          <p:cNvSpPr/>
          <p:nvPr/>
        </p:nvSpPr>
        <p:spPr>
          <a:xfrm>
            <a:off x="4176613" y="1421831"/>
            <a:ext cx="635" cy="1022"/>
          </a:xfrm>
          <a:custGeom>
            <a:rect b="b" l="l" r="r" t="t"/>
            <a:pathLst>
              <a:path extrusionOk="0" h="1269" w="635">
                <a:moveTo>
                  <a:pt x="0" y="0"/>
                </a:moveTo>
                <a:lnTo>
                  <a:pt x="0" y="647"/>
                </a:lnTo>
                <a:lnTo>
                  <a:pt x="571" y="317"/>
                </a:lnTo>
                <a:lnTo>
                  <a:pt x="0" y="0"/>
                </a:lnTo>
                <a:close/>
              </a:path>
            </a:pathLst>
          </a:custGeom>
          <a:solidFill>
            <a:srgbClr val="98006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2" name="Google Shape;72;p4"/>
          <p:cNvSpPr/>
          <p:nvPr/>
        </p:nvSpPr>
        <p:spPr>
          <a:xfrm>
            <a:off x="4177187" y="1037528"/>
            <a:ext cx="837564" cy="770852"/>
          </a:xfrm>
          <a:custGeom>
            <a:rect b="b" l="l" r="r" t="t"/>
            <a:pathLst>
              <a:path extrusionOk="0" h="957580" w="837564">
                <a:moveTo>
                  <a:pt x="837488" y="0"/>
                </a:moveTo>
                <a:lnTo>
                  <a:pt x="0" y="478574"/>
                </a:lnTo>
                <a:lnTo>
                  <a:pt x="1168" y="479221"/>
                </a:lnTo>
                <a:lnTo>
                  <a:pt x="837488" y="957135"/>
                </a:lnTo>
                <a:lnTo>
                  <a:pt x="837488" y="0"/>
                </a:lnTo>
                <a:close/>
              </a:path>
            </a:pathLst>
          </a:custGeom>
          <a:solidFill>
            <a:srgbClr val="98006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3" name="Google Shape;73;p4"/>
          <p:cNvSpPr/>
          <p:nvPr/>
        </p:nvSpPr>
        <p:spPr>
          <a:xfrm>
            <a:off x="5014672" y="0"/>
            <a:ext cx="583564" cy="268367"/>
          </a:xfrm>
          <a:custGeom>
            <a:rect b="b" l="l" r="r" t="t"/>
            <a:pathLst>
              <a:path extrusionOk="0" h="333375" w="583564">
                <a:moveTo>
                  <a:pt x="583476" y="0"/>
                </a:moveTo>
                <a:lnTo>
                  <a:pt x="0" y="0"/>
                </a:lnTo>
                <a:lnTo>
                  <a:pt x="0" y="332803"/>
                </a:lnTo>
                <a:lnTo>
                  <a:pt x="520" y="333108"/>
                </a:lnTo>
                <a:lnTo>
                  <a:pt x="583476" y="0"/>
                </a:lnTo>
                <a:close/>
              </a:path>
            </a:pathLst>
          </a:custGeom>
          <a:solidFill>
            <a:srgbClr val="12B25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4" name="Google Shape;74;p4"/>
          <p:cNvSpPr/>
          <p:nvPr/>
        </p:nvSpPr>
        <p:spPr>
          <a:xfrm>
            <a:off x="6690801" y="0"/>
            <a:ext cx="583565" cy="268367"/>
          </a:xfrm>
          <a:custGeom>
            <a:rect b="b" l="l" r="r" t="t"/>
            <a:pathLst>
              <a:path extrusionOk="0" h="333375" w="583565">
                <a:moveTo>
                  <a:pt x="583387" y="0"/>
                </a:moveTo>
                <a:lnTo>
                  <a:pt x="0" y="0"/>
                </a:lnTo>
                <a:lnTo>
                  <a:pt x="0" y="332841"/>
                </a:lnTo>
                <a:lnTo>
                  <a:pt x="444" y="333108"/>
                </a:lnTo>
                <a:lnTo>
                  <a:pt x="583387" y="0"/>
                </a:lnTo>
                <a:close/>
              </a:path>
            </a:pathLst>
          </a:custGeom>
          <a:solidFill>
            <a:srgbClr val="00A04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5" name="Google Shape;75;p4"/>
          <p:cNvSpPr/>
          <p:nvPr/>
        </p:nvSpPr>
        <p:spPr>
          <a:xfrm>
            <a:off x="4176608" y="1422088"/>
            <a:ext cx="838200" cy="771362"/>
          </a:xfrm>
          <a:custGeom>
            <a:rect b="b" l="l" r="r" t="t"/>
            <a:pathLst>
              <a:path extrusionOk="0" h="958214" w="838200">
                <a:moveTo>
                  <a:pt x="584" y="0"/>
                </a:moveTo>
                <a:lnTo>
                  <a:pt x="0" y="330"/>
                </a:lnTo>
                <a:lnTo>
                  <a:pt x="0" y="957427"/>
                </a:lnTo>
                <a:lnTo>
                  <a:pt x="584" y="957745"/>
                </a:lnTo>
                <a:lnTo>
                  <a:pt x="838060" y="479170"/>
                </a:lnTo>
                <a:lnTo>
                  <a:pt x="838060" y="478574"/>
                </a:lnTo>
                <a:lnTo>
                  <a:pt x="584" y="0"/>
                </a:lnTo>
                <a:close/>
              </a:path>
            </a:pathLst>
          </a:custGeom>
          <a:solidFill>
            <a:srgbClr val="98006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6" name="Google Shape;76;p4"/>
          <p:cNvSpPr/>
          <p:nvPr/>
        </p:nvSpPr>
        <p:spPr>
          <a:xfrm>
            <a:off x="4176613" y="2191446"/>
            <a:ext cx="635" cy="1022"/>
          </a:xfrm>
          <a:custGeom>
            <a:rect b="b" l="l" r="r" t="t"/>
            <a:pathLst>
              <a:path extrusionOk="0" h="1269" w="635">
                <a:moveTo>
                  <a:pt x="0" y="0"/>
                </a:moveTo>
                <a:lnTo>
                  <a:pt x="0" y="647"/>
                </a:lnTo>
                <a:lnTo>
                  <a:pt x="584" y="330"/>
                </a:lnTo>
                <a:lnTo>
                  <a:pt x="0" y="0"/>
                </a:lnTo>
                <a:close/>
              </a:path>
            </a:pathLst>
          </a:custGeom>
          <a:solidFill>
            <a:srgbClr val="F2F2F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 name="Google Shape;77;p4"/>
          <p:cNvSpPr/>
          <p:nvPr/>
        </p:nvSpPr>
        <p:spPr>
          <a:xfrm>
            <a:off x="4177200" y="1807141"/>
            <a:ext cx="837564" cy="770852"/>
          </a:xfrm>
          <a:custGeom>
            <a:rect b="b" l="l" r="r" t="t"/>
            <a:pathLst>
              <a:path extrusionOk="0" h="957580" w="837564">
                <a:moveTo>
                  <a:pt x="837476" y="0"/>
                </a:moveTo>
                <a:lnTo>
                  <a:pt x="0" y="478574"/>
                </a:lnTo>
                <a:lnTo>
                  <a:pt x="837476" y="957135"/>
                </a:lnTo>
                <a:lnTo>
                  <a:pt x="837476" y="0"/>
                </a:lnTo>
                <a:close/>
              </a:path>
            </a:pathLst>
          </a:custGeom>
          <a:solidFill>
            <a:srgbClr val="92003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8" name="Google Shape;78;p4"/>
          <p:cNvSpPr/>
          <p:nvPr/>
        </p:nvSpPr>
        <p:spPr>
          <a:xfrm>
            <a:off x="4176613" y="0"/>
            <a:ext cx="838200" cy="653793"/>
          </a:xfrm>
          <a:custGeom>
            <a:rect b="b" l="l" r="r" t="t"/>
            <a:pathLst>
              <a:path extrusionOk="0" h="812165" w="838200">
                <a:moveTo>
                  <a:pt x="255650" y="0"/>
                </a:moveTo>
                <a:lnTo>
                  <a:pt x="0" y="0"/>
                </a:lnTo>
                <a:lnTo>
                  <a:pt x="0" y="811644"/>
                </a:lnTo>
                <a:lnTo>
                  <a:pt x="571" y="811974"/>
                </a:lnTo>
                <a:lnTo>
                  <a:pt x="838060" y="333400"/>
                </a:lnTo>
                <a:lnTo>
                  <a:pt x="838060" y="332803"/>
                </a:lnTo>
                <a:lnTo>
                  <a:pt x="255650" y="0"/>
                </a:lnTo>
                <a:close/>
              </a:path>
            </a:pathLst>
          </a:custGeom>
          <a:solidFill>
            <a:srgbClr val="CCE7C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 name="Google Shape;79;p4"/>
          <p:cNvSpPr/>
          <p:nvPr/>
        </p:nvSpPr>
        <p:spPr>
          <a:xfrm>
            <a:off x="4176613" y="4500280"/>
            <a:ext cx="635" cy="1022"/>
          </a:xfrm>
          <a:custGeom>
            <a:rect b="b" l="l" r="r" t="t"/>
            <a:pathLst>
              <a:path extrusionOk="0" h="1270" w="635">
                <a:moveTo>
                  <a:pt x="0" y="0"/>
                </a:moveTo>
                <a:lnTo>
                  <a:pt x="0" y="660"/>
                </a:lnTo>
                <a:lnTo>
                  <a:pt x="571" y="342"/>
                </a:lnTo>
                <a:lnTo>
                  <a:pt x="0" y="0"/>
                </a:lnTo>
                <a:close/>
              </a:path>
            </a:pathLst>
          </a:custGeom>
          <a:solidFill>
            <a:srgbClr val="FFCF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0" name="Google Shape;80;p4"/>
          <p:cNvSpPr/>
          <p:nvPr/>
        </p:nvSpPr>
        <p:spPr>
          <a:xfrm>
            <a:off x="4177187" y="4115982"/>
            <a:ext cx="837564" cy="770851"/>
          </a:xfrm>
          <a:custGeom>
            <a:rect b="b" l="l" r="r" t="t"/>
            <a:pathLst>
              <a:path extrusionOk="0" h="957579" w="837564">
                <a:moveTo>
                  <a:pt x="837488" y="0"/>
                </a:moveTo>
                <a:lnTo>
                  <a:pt x="0" y="478574"/>
                </a:lnTo>
                <a:lnTo>
                  <a:pt x="837488" y="957135"/>
                </a:lnTo>
                <a:lnTo>
                  <a:pt x="837488" y="0"/>
                </a:lnTo>
                <a:close/>
              </a:path>
            </a:pathLst>
          </a:custGeom>
          <a:solidFill>
            <a:srgbClr val="05246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1" name="Google Shape;81;p4"/>
          <p:cNvSpPr/>
          <p:nvPr/>
        </p:nvSpPr>
        <p:spPr>
          <a:xfrm>
            <a:off x="4176608" y="3730929"/>
            <a:ext cx="838200" cy="771362"/>
          </a:xfrm>
          <a:custGeom>
            <a:rect b="b" l="l" r="r" t="t"/>
            <a:pathLst>
              <a:path extrusionOk="0" h="958214" w="838200">
                <a:moveTo>
                  <a:pt x="584" y="0"/>
                </a:moveTo>
                <a:lnTo>
                  <a:pt x="0" y="342"/>
                </a:lnTo>
                <a:lnTo>
                  <a:pt x="0" y="957427"/>
                </a:lnTo>
                <a:lnTo>
                  <a:pt x="584" y="957745"/>
                </a:lnTo>
                <a:lnTo>
                  <a:pt x="838060" y="479171"/>
                </a:lnTo>
                <a:lnTo>
                  <a:pt x="838060" y="478574"/>
                </a:lnTo>
                <a:lnTo>
                  <a:pt x="584" y="0"/>
                </a:lnTo>
                <a:close/>
              </a:path>
            </a:pathLst>
          </a:custGeom>
          <a:solidFill>
            <a:srgbClr val="008C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2" name="Google Shape;82;p4"/>
          <p:cNvSpPr/>
          <p:nvPr/>
        </p:nvSpPr>
        <p:spPr>
          <a:xfrm>
            <a:off x="4176613" y="2961051"/>
            <a:ext cx="635" cy="1022"/>
          </a:xfrm>
          <a:custGeom>
            <a:rect b="b" l="l" r="r" t="t"/>
            <a:pathLst>
              <a:path extrusionOk="0" h="1270" w="635">
                <a:moveTo>
                  <a:pt x="0" y="0"/>
                </a:moveTo>
                <a:lnTo>
                  <a:pt x="0" y="660"/>
                </a:lnTo>
                <a:lnTo>
                  <a:pt x="571" y="330"/>
                </a:lnTo>
                <a:lnTo>
                  <a:pt x="0" y="0"/>
                </a:lnTo>
                <a:close/>
              </a:path>
            </a:pathLst>
          </a:custGeom>
          <a:solidFill>
            <a:srgbClr val="15744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3" name="Google Shape;83;p4"/>
          <p:cNvSpPr/>
          <p:nvPr/>
        </p:nvSpPr>
        <p:spPr>
          <a:xfrm>
            <a:off x="4177187" y="2576759"/>
            <a:ext cx="837564" cy="770851"/>
          </a:xfrm>
          <a:custGeom>
            <a:rect b="b" l="l" r="r" t="t"/>
            <a:pathLst>
              <a:path extrusionOk="0" h="957579" w="837564">
                <a:moveTo>
                  <a:pt x="837488" y="0"/>
                </a:moveTo>
                <a:lnTo>
                  <a:pt x="0" y="478561"/>
                </a:lnTo>
                <a:lnTo>
                  <a:pt x="837488" y="957135"/>
                </a:lnTo>
                <a:lnTo>
                  <a:pt x="837488" y="0"/>
                </a:lnTo>
                <a:close/>
              </a:path>
            </a:pathLst>
          </a:custGeom>
          <a:solidFill>
            <a:srgbClr val="15744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4" name="Google Shape;84;p4"/>
          <p:cNvSpPr/>
          <p:nvPr/>
        </p:nvSpPr>
        <p:spPr>
          <a:xfrm>
            <a:off x="4176613" y="4500545"/>
            <a:ext cx="838200" cy="644592"/>
          </a:xfrm>
          <a:custGeom>
            <a:rect b="b" l="l" r="r" t="t"/>
            <a:pathLst>
              <a:path extrusionOk="0" h="800735" w="838200">
                <a:moveTo>
                  <a:pt x="571" y="0"/>
                </a:moveTo>
                <a:lnTo>
                  <a:pt x="0" y="330"/>
                </a:lnTo>
                <a:lnTo>
                  <a:pt x="0" y="800125"/>
                </a:lnTo>
                <a:lnTo>
                  <a:pt x="276402" y="800125"/>
                </a:lnTo>
                <a:lnTo>
                  <a:pt x="838060" y="479171"/>
                </a:lnTo>
                <a:lnTo>
                  <a:pt x="838060" y="478574"/>
                </a:lnTo>
                <a:lnTo>
                  <a:pt x="571" y="0"/>
                </a:lnTo>
                <a:close/>
              </a:path>
            </a:pathLst>
          </a:custGeom>
          <a:solidFill>
            <a:srgbClr val="008C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5" name="Google Shape;85;p4"/>
          <p:cNvSpPr/>
          <p:nvPr/>
        </p:nvSpPr>
        <p:spPr>
          <a:xfrm>
            <a:off x="4176608" y="2961316"/>
            <a:ext cx="838200" cy="771362"/>
          </a:xfrm>
          <a:custGeom>
            <a:rect b="b" l="l" r="r" t="t"/>
            <a:pathLst>
              <a:path extrusionOk="0" h="958214" w="838200">
                <a:moveTo>
                  <a:pt x="584" y="0"/>
                </a:moveTo>
                <a:lnTo>
                  <a:pt x="0" y="330"/>
                </a:lnTo>
                <a:lnTo>
                  <a:pt x="0" y="957427"/>
                </a:lnTo>
                <a:lnTo>
                  <a:pt x="584" y="957745"/>
                </a:lnTo>
                <a:lnTo>
                  <a:pt x="838060" y="479170"/>
                </a:lnTo>
                <a:lnTo>
                  <a:pt x="838060" y="478574"/>
                </a:lnTo>
                <a:lnTo>
                  <a:pt x="584" y="0"/>
                </a:lnTo>
                <a:close/>
              </a:path>
            </a:pathLst>
          </a:custGeom>
          <a:solidFill>
            <a:srgbClr val="05246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6" name="Google Shape;86;p4"/>
          <p:cNvSpPr/>
          <p:nvPr/>
        </p:nvSpPr>
        <p:spPr>
          <a:xfrm>
            <a:off x="4176613" y="3730675"/>
            <a:ext cx="635" cy="1022"/>
          </a:xfrm>
          <a:custGeom>
            <a:rect b="b" l="l" r="r" t="t"/>
            <a:pathLst>
              <a:path extrusionOk="0" h="1270" w="635">
                <a:moveTo>
                  <a:pt x="0" y="0"/>
                </a:moveTo>
                <a:lnTo>
                  <a:pt x="0" y="647"/>
                </a:lnTo>
                <a:lnTo>
                  <a:pt x="571" y="317"/>
                </a:lnTo>
                <a:lnTo>
                  <a:pt x="0" y="0"/>
                </a:lnTo>
                <a:close/>
              </a:path>
            </a:pathLst>
          </a:custGeom>
          <a:solidFill>
            <a:srgbClr val="005B7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7" name="Google Shape;87;p4"/>
          <p:cNvSpPr/>
          <p:nvPr/>
        </p:nvSpPr>
        <p:spPr>
          <a:xfrm>
            <a:off x="4177187" y="3346370"/>
            <a:ext cx="837564" cy="770851"/>
          </a:xfrm>
          <a:custGeom>
            <a:rect b="b" l="l" r="r" t="t"/>
            <a:pathLst>
              <a:path extrusionOk="0" h="957579" w="837564">
                <a:moveTo>
                  <a:pt x="837488" y="0"/>
                </a:moveTo>
                <a:lnTo>
                  <a:pt x="1168" y="477913"/>
                </a:lnTo>
                <a:lnTo>
                  <a:pt x="0" y="478561"/>
                </a:lnTo>
                <a:lnTo>
                  <a:pt x="837488" y="957135"/>
                </a:lnTo>
                <a:lnTo>
                  <a:pt x="837488" y="0"/>
                </a:lnTo>
                <a:close/>
              </a:path>
            </a:pathLst>
          </a:custGeom>
          <a:solidFill>
            <a:srgbClr val="005B7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8" name="Google Shape;88;p4"/>
          <p:cNvSpPr/>
          <p:nvPr/>
        </p:nvSpPr>
        <p:spPr>
          <a:xfrm>
            <a:off x="4453017" y="4885590"/>
            <a:ext cx="561975" cy="258655"/>
          </a:xfrm>
          <a:custGeom>
            <a:rect b="b" l="l" r="r" t="t"/>
            <a:pathLst>
              <a:path extrusionOk="0" h="321310" w="561975">
                <a:moveTo>
                  <a:pt x="561657" y="0"/>
                </a:moveTo>
                <a:lnTo>
                  <a:pt x="0" y="320954"/>
                </a:lnTo>
                <a:lnTo>
                  <a:pt x="561657" y="320954"/>
                </a:lnTo>
                <a:lnTo>
                  <a:pt x="561657" y="0"/>
                </a:lnTo>
                <a:close/>
              </a:path>
            </a:pathLst>
          </a:custGeom>
          <a:solidFill>
            <a:srgbClr val="005DA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9" name="Google Shape;89;p4"/>
          <p:cNvSpPr/>
          <p:nvPr/>
        </p:nvSpPr>
        <p:spPr>
          <a:xfrm>
            <a:off x="5014677" y="267666"/>
            <a:ext cx="838200" cy="771363"/>
          </a:xfrm>
          <a:custGeom>
            <a:rect b="b" l="l" r="r" t="t"/>
            <a:pathLst>
              <a:path extrusionOk="0" h="958215" w="838200">
                <a:moveTo>
                  <a:pt x="520" y="0"/>
                </a:moveTo>
                <a:lnTo>
                  <a:pt x="0" y="317"/>
                </a:lnTo>
                <a:lnTo>
                  <a:pt x="0" y="957452"/>
                </a:lnTo>
                <a:lnTo>
                  <a:pt x="520" y="957757"/>
                </a:lnTo>
                <a:lnTo>
                  <a:pt x="838060" y="479158"/>
                </a:lnTo>
                <a:lnTo>
                  <a:pt x="838060" y="478599"/>
                </a:lnTo>
                <a:lnTo>
                  <a:pt x="520" y="0"/>
                </a:lnTo>
                <a:close/>
              </a:path>
            </a:pathLst>
          </a:custGeom>
          <a:solidFill>
            <a:srgbClr val="15744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0" name="Google Shape;90;p4"/>
          <p:cNvSpPr/>
          <p:nvPr/>
        </p:nvSpPr>
        <p:spPr>
          <a:xfrm>
            <a:off x="5015202" y="0"/>
            <a:ext cx="837564" cy="653793"/>
          </a:xfrm>
          <a:custGeom>
            <a:rect b="b" l="l" r="r" t="t"/>
            <a:pathLst>
              <a:path extrusionOk="0" h="812165" w="837564">
                <a:moveTo>
                  <a:pt x="837539" y="0"/>
                </a:moveTo>
                <a:lnTo>
                  <a:pt x="582942" y="0"/>
                </a:lnTo>
                <a:lnTo>
                  <a:pt x="0" y="333108"/>
                </a:lnTo>
                <a:lnTo>
                  <a:pt x="837539" y="811695"/>
                </a:lnTo>
                <a:lnTo>
                  <a:pt x="837539" y="0"/>
                </a:lnTo>
                <a:close/>
              </a:path>
            </a:pathLst>
          </a:custGeom>
          <a:solidFill>
            <a:srgbClr val="15744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1" name="Google Shape;91;p4"/>
          <p:cNvSpPr/>
          <p:nvPr/>
        </p:nvSpPr>
        <p:spPr>
          <a:xfrm>
            <a:off x="5852731" y="0"/>
            <a:ext cx="838200" cy="653793"/>
          </a:xfrm>
          <a:custGeom>
            <a:rect b="b" l="l" r="r" t="t"/>
            <a:pathLst>
              <a:path extrusionOk="0" h="812165" w="838200">
                <a:moveTo>
                  <a:pt x="255600" y="0"/>
                </a:moveTo>
                <a:lnTo>
                  <a:pt x="0" y="0"/>
                </a:lnTo>
                <a:lnTo>
                  <a:pt x="0" y="811707"/>
                </a:lnTo>
                <a:lnTo>
                  <a:pt x="508" y="811974"/>
                </a:lnTo>
                <a:lnTo>
                  <a:pt x="838060" y="333362"/>
                </a:lnTo>
                <a:lnTo>
                  <a:pt x="838060" y="332841"/>
                </a:lnTo>
                <a:lnTo>
                  <a:pt x="255600" y="0"/>
                </a:lnTo>
                <a:close/>
              </a:path>
            </a:pathLst>
          </a:custGeom>
          <a:solidFill>
            <a:srgbClr val="9FD3A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2" name="Google Shape;92;p4"/>
          <p:cNvSpPr/>
          <p:nvPr/>
        </p:nvSpPr>
        <p:spPr>
          <a:xfrm>
            <a:off x="5014677" y="1806894"/>
            <a:ext cx="838200" cy="771362"/>
          </a:xfrm>
          <a:custGeom>
            <a:rect b="b" l="l" r="r" t="t"/>
            <a:pathLst>
              <a:path extrusionOk="0" h="958214" w="838200">
                <a:moveTo>
                  <a:pt x="520" y="0"/>
                </a:moveTo>
                <a:lnTo>
                  <a:pt x="0" y="317"/>
                </a:lnTo>
                <a:lnTo>
                  <a:pt x="0" y="957452"/>
                </a:lnTo>
                <a:lnTo>
                  <a:pt x="520" y="957757"/>
                </a:lnTo>
                <a:lnTo>
                  <a:pt x="838060" y="479158"/>
                </a:lnTo>
                <a:lnTo>
                  <a:pt x="838060" y="478599"/>
                </a:lnTo>
                <a:lnTo>
                  <a:pt x="520" y="0"/>
                </a:lnTo>
                <a:close/>
              </a:path>
            </a:pathLst>
          </a:custGeom>
          <a:solidFill>
            <a:srgbClr val="AE4D5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3" name="Google Shape;93;p4"/>
          <p:cNvSpPr/>
          <p:nvPr/>
        </p:nvSpPr>
        <p:spPr>
          <a:xfrm>
            <a:off x="5014677" y="1037281"/>
            <a:ext cx="838200" cy="771362"/>
          </a:xfrm>
          <a:custGeom>
            <a:rect b="b" l="l" r="r" t="t"/>
            <a:pathLst>
              <a:path extrusionOk="0" h="958214" w="838200">
                <a:moveTo>
                  <a:pt x="520" y="0"/>
                </a:moveTo>
                <a:lnTo>
                  <a:pt x="0" y="317"/>
                </a:lnTo>
                <a:lnTo>
                  <a:pt x="0" y="957452"/>
                </a:lnTo>
                <a:lnTo>
                  <a:pt x="520" y="957757"/>
                </a:lnTo>
                <a:lnTo>
                  <a:pt x="838060" y="479158"/>
                </a:lnTo>
                <a:lnTo>
                  <a:pt x="838060" y="478599"/>
                </a:lnTo>
                <a:lnTo>
                  <a:pt x="520" y="0"/>
                </a:lnTo>
                <a:close/>
              </a:path>
            </a:pathLst>
          </a:custGeom>
          <a:solidFill>
            <a:srgbClr val="B53D8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4" name="Google Shape;94;p4"/>
          <p:cNvSpPr/>
          <p:nvPr/>
        </p:nvSpPr>
        <p:spPr>
          <a:xfrm>
            <a:off x="4176608" y="2191702"/>
            <a:ext cx="838200" cy="771362"/>
          </a:xfrm>
          <a:custGeom>
            <a:rect b="b" l="l" r="r" t="t"/>
            <a:pathLst>
              <a:path extrusionOk="0" h="958214" w="838200">
                <a:moveTo>
                  <a:pt x="584" y="0"/>
                </a:moveTo>
                <a:lnTo>
                  <a:pt x="0" y="330"/>
                </a:lnTo>
                <a:lnTo>
                  <a:pt x="0" y="957427"/>
                </a:lnTo>
                <a:lnTo>
                  <a:pt x="584" y="957745"/>
                </a:lnTo>
                <a:lnTo>
                  <a:pt x="838060" y="479171"/>
                </a:lnTo>
                <a:lnTo>
                  <a:pt x="838060" y="478574"/>
                </a:lnTo>
                <a:lnTo>
                  <a:pt x="584" y="0"/>
                </a:lnTo>
                <a:close/>
              </a:path>
            </a:pathLst>
          </a:custGeom>
          <a:solidFill>
            <a:srgbClr val="AA007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5" name="Google Shape;95;p4"/>
          <p:cNvSpPr/>
          <p:nvPr/>
        </p:nvSpPr>
        <p:spPr>
          <a:xfrm>
            <a:off x="6691258" y="2961513"/>
            <a:ext cx="838200" cy="770851"/>
          </a:xfrm>
          <a:custGeom>
            <a:rect b="b" l="l" r="r" t="t"/>
            <a:pathLst>
              <a:path extrusionOk="0" h="957579" w="838200">
                <a:moveTo>
                  <a:pt x="837603" y="0"/>
                </a:moveTo>
                <a:lnTo>
                  <a:pt x="0" y="478624"/>
                </a:lnTo>
                <a:lnTo>
                  <a:pt x="837603" y="957262"/>
                </a:lnTo>
                <a:lnTo>
                  <a:pt x="837603" y="0"/>
                </a:lnTo>
                <a:close/>
              </a:path>
            </a:pathLst>
          </a:custGeom>
          <a:solidFill>
            <a:srgbClr val="EE28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6" name="Google Shape;96;p4"/>
          <p:cNvSpPr/>
          <p:nvPr/>
        </p:nvSpPr>
        <p:spPr>
          <a:xfrm>
            <a:off x="8367308" y="1450245"/>
            <a:ext cx="777240" cy="714623"/>
          </a:xfrm>
          <a:custGeom>
            <a:rect b="b" l="l" r="r" t="t"/>
            <a:pathLst>
              <a:path extrusionOk="0" h="887730" w="777240">
                <a:moveTo>
                  <a:pt x="776693" y="0"/>
                </a:moveTo>
                <a:lnTo>
                  <a:pt x="0" y="443839"/>
                </a:lnTo>
                <a:lnTo>
                  <a:pt x="776693" y="887666"/>
                </a:lnTo>
                <a:lnTo>
                  <a:pt x="776693" y="0"/>
                </a:lnTo>
                <a:close/>
              </a:path>
            </a:pathLst>
          </a:custGeom>
          <a:solidFill>
            <a:srgbClr val="00BDC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7" name="Google Shape;97;p4"/>
          <p:cNvSpPr/>
          <p:nvPr/>
        </p:nvSpPr>
        <p:spPr>
          <a:xfrm>
            <a:off x="7529269" y="1807071"/>
            <a:ext cx="838200" cy="770852"/>
          </a:xfrm>
          <a:custGeom>
            <a:rect b="b" l="l" r="r" t="t"/>
            <a:pathLst>
              <a:path extrusionOk="0" h="957580" w="838200">
                <a:moveTo>
                  <a:pt x="837653" y="0"/>
                </a:moveTo>
                <a:lnTo>
                  <a:pt x="0" y="478663"/>
                </a:lnTo>
                <a:lnTo>
                  <a:pt x="837653" y="957313"/>
                </a:lnTo>
                <a:lnTo>
                  <a:pt x="837653" y="0"/>
                </a:lnTo>
                <a:close/>
              </a:path>
            </a:pathLst>
          </a:custGeom>
          <a:solidFill>
            <a:srgbClr val="C51F3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8" name="Google Shape;98;p4"/>
          <p:cNvSpPr/>
          <p:nvPr/>
        </p:nvSpPr>
        <p:spPr>
          <a:xfrm>
            <a:off x="8366920" y="1806893"/>
            <a:ext cx="777240" cy="771362"/>
          </a:xfrm>
          <a:custGeom>
            <a:rect b="b" l="l" r="r" t="t"/>
            <a:pathLst>
              <a:path extrusionOk="0" h="958214" w="777240">
                <a:moveTo>
                  <a:pt x="381" y="0"/>
                </a:moveTo>
                <a:lnTo>
                  <a:pt x="0" y="228"/>
                </a:lnTo>
                <a:lnTo>
                  <a:pt x="0" y="957541"/>
                </a:lnTo>
                <a:lnTo>
                  <a:pt x="381" y="957757"/>
                </a:lnTo>
                <a:lnTo>
                  <a:pt x="777074" y="513905"/>
                </a:lnTo>
                <a:lnTo>
                  <a:pt x="777074" y="443826"/>
                </a:lnTo>
                <a:lnTo>
                  <a:pt x="381" y="0"/>
                </a:lnTo>
                <a:close/>
              </a:path>
            </a:pathLst>
          </a:custGeom>
          <a:solidFill>
            <a:srgbClr val="00789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 name="Google Shape;99;p4"/>
          <p:cNvSpPr/>
          <p:nvPr/>
        </p:nvSpPr>
        <p:spPr>
          <a:xfrm>
            <a:off x="7528871" y="2961317"/>
            <a:ext cx="838200" cy="771362"/>
          </a:xfrm>
          <a:custGeom>
            <a:rect b="b" l="l" r="r" t="t"/>
            <a:pathLst>
              <a:path extrusionOk="0" h="958214" w="838200">
                <a:moveTo>
                  <a:pt x="406" y="0"/>
                </a:moveTo>
                <a:lnTo>
                  <a:pt x="0" y="241"/>
                </a:lnTo>
                <a:lnTo>
                  <a:pt x="0" y="957516"/>
                </a:lnTo>
                <a:lnTo>
                  <a:pt x="406" y="957745"/>
                </a:lnTo>
                <a:lnTo>
                  <a:pt x="838060" y="479082"/>
                </a:lnTo>
                <a:lnTo>
                  <a:pt x="838060" y="478650"/>
                </a:lnTo>
                <a:lnTo>
                  <a:pt x="406" y="0"/>
                </a:lnTo>
                <a:close/>
              </a:path>
            </a:pathLst>
          </a:custGeom>
          <a:solidFill>
            <a:srgbClr val="EE28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0" name="Google Shape;100;p4"/>
          <p:cNvSpPr/>
          <p:nvPr/>
        </p:nvSpPr>
        <p:spPr>
          <a:xfrm>
            <a:off x="7528863" y="2191698"/>
            <a:ext cx="838200" cy="771362"/>
          </a:xfrm>
          <a:custGeom>
            <a:rect b="b" l="l" r="r" t="t"/>
            <a:pathLst>
              <a:path extrusionOk="0" h="958214" w="838200">
                <a:moveTo>
                  <a:pt x="406" y="0"/>
                </a:moveTo>
                <a:lnTo>
                  <a:pt x="0" y="254"/>
                </a:lnTo>
                <a:lnTo>
                  <a:pt x="0" y="957503"/>
                </a:lnTo>
                <a:lnTo>
                  <a:pt x="406" y="957757"/>
                </a:lnTo>
                <a:lnTo>
                  <a:pt x="838060" y="479094"/>
                </a:lnTo>
                <a:lnTo>
                  <a:pt x="838060" y="478663"/>
                </a:lnTo>
                <a:lnTo>
                  <a:pt x="406" y="0"/>
                </a:lnTo>
                <a:close/>
              </a:path>
            </a:pathLst>
          </a:custGeom>
          <a:solidFill>
            <a:srgbClr val="F26D6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1" name="Google Shape;101;p4"/>
          <p:cNvSpPr/>
          <p:nvPr/>
        </p:nvSpPr>
        <p:spPr>
          <a:xfrm>
            <a:off x="6690800" y="3346126"/>
            <a:ext cx="838200" cy="771362"/>
          </a:xfrm>
          <a:custGeom>
            <a:rect b="b" l="l" r="r" t="t"/>
            <a:pathLst>
              <a:path extrusionOk="0" h="958214" w="838200">
                <a:moveTo>
                  <a:pt x="457" y="0"/>
                </a:moveTo>
                <a:lnTo>
                  <a:pt x="0" y="266"/>
                </a:lnTo>
                <a:lnTo>
                  <a:pt x="0" y="957478"/>
                </a:lnTo>
                <a:lnTo>
                  <a:pt x="457" y="957745"/>
                </a:lnTo>
                <a:lnTo>
                  <a:pt x="838060" y="479107"/>
                </a:lnTo>
                <a:lnTo>
                  <a:pt x="838060" y="478637"/>
                </a:lnTo>
                <a:lnTo>
                  <a:pt x="457" y="0"/>
                </a:lnTo>
                <a:close/>
              </a:path>
            </a:pathLst>
          </a:custGeom>
          <a:solidFill>
            <a:srgbClr val="D882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2" name="Google Shape;102;p4"/>
          <p:cNvSpPr/>
          <p:nvPr/>
        </p:nvSpPr>
        <p:spPr>
          <a:xfrm>
            <a:off x="7528861" y="4500542"/>
            <a:ext cx="838200" cy="644592"/>
          </a:xfrm>
          <a:custGeom>
            <a:rect b="b" l="l" r="r" t="t"/>
            <a:pathLst>
              <a:path extrusionOk="0" h="800735" w="838200">
                <a:moveTo>
                  <a:pt x="406" y="0"/>
                </a:moveTo>
                <a:lnTo>
                  <a:pt x="0" y="241"/>
                </a:lnTo>
                <a:lnTo>
                  <a:pt x="0" y="800125"/>
                </a:lnTo>
                <a:lnTo>
                  <a:pt x="276250" y="800125"/>
                </a:lnTo>
                <a:lnTo>
                  <a:pt x="838060" y="479094"/>
                </a:lnTo>
                <a:lnTo>
                  <a:pt x="838060" y="478650"/>
                </a:lnTo>
                <a:lnTo>
                  <a:pt x="406" y="0"/>
                </a:lnTo>
                <a:close/>
              </a:path>
            </a:pathLst>
          </a:custGeom>
          <a:solidFill>
            <a:srgbClr val="05246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3" name="Google Shape;103;p4"/>
          <p:cNvSpPr/>
          <p:nvPr/>
        </p:nvSpPr>
        <p:spPr>
          <a:xfrm>
            <a:off x="6690800" y="4115741"/>
            <a:ext cx="838200" cy="771362"/>
          </a:xfrm>
          <a:custGeom>
            <a:rect b="b" l="l" r="r" t="t"/>
            <a:pathLst>
              <a:path extrusionOk="0" h="958214" w="838200">
                <a:moveTo>
                  <a:pt x="457" y="0"/>
                </a:moveTo>
                <a:lnTo>
                  <a:pt x="0" y="266"/>
                </a:lnTo>
                <a:lnTo>
                  <a:pt x="0" y="957478"/>
                </a:lnTo>
                <a:lnTo>
                  <a:pt x="457" y="957732"/>
                </a:lnTo>
                <a:lnTo>
                  <a:pt x="838060" y="479107"/>
                </a:lnTo>
                <a:lnTo>
                  <a:pt x="838060" y="478637"/>
                </a:lnTo>
                <a:lnTo>
                  <a:pt x="457" y="0"/>
                </a:lnTo>
                <a:close/>
              </a:path>
            </a:pathLst>
          </a:custGeom>
          <a:solidFill>
            <a:srgbClr val="FFD54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4" name="Google Shape;104;p4"/>
          <p:cNvSpPr/>
          <p:nvPr/>
        </p:nvSpPr>
        <p:spPr>
          <a:xfrm>
            <a:off x="6690801" y="4115539"/>
            <a:ext cx="636" cy="511"/>
          </a:xfrm>
          <a:custGeom>
            <a:rect b="b" l="l" r="r" t="t"/>
            <a:pathLst>
              <a:path extrusionOk="0" h="635" w="634">
                <a:moveTo>
                  <a:pt x="0" y="0"/>
                </a:moveTo>
                <a:lnTo>
                  <a:pt x="0" y="508"/>
                </a:lnTo>
                <a:lnTo>
                  <a:pt x="457" y="254"/>
                </a:lnTo>
                <a:lnTo>
                  <a:pt x="0" y="0"/>
                </a:lnTo>
                <a:close/>
              </a:path>
            </a:pathLst>
          </a:custGeom>
          <a:solidFill>
            <a:srgbClr val="FFCF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5" name="Google Shape;105;p4"/>
          <p:cNvSpPr/>
          <p:nvPr/>
        </p:nvSpPr>
        <p:spPr>
          <a:xfrm>
            <a:off x="6691259" y="4500742"/>
            <a:ext cx="838200" cy="644081"/>
          </a:xfrm>
          <a:custGeom>
            <a:rect b="b" l="l" r="r" t="t"/>
            <a:pathLst>
              <a:path extrusionOk="0" h="800100" w="838200">
                <a:moveTo>
                  <a:pt x="837603" y="0"/>
                </a:moveTo>
                <a:lnTo>
                  <a:pt x="0" y="478624"/>
                </a:lnTo>
                <a:lnTo>
                  <a:pt x="562178" y="799871"/>
                </a:lnTo>
                <a:lnTo>
                  <a:pt x="837603" y="799871"/>
                </a:lnTo>
                <a:lnTo>
                  <a:pt x="837603" y="0"/>
                </a:lnTo>
                <a:close/>
              </a:path>
            </a:pathLst>
          </a:custGeom>
          <a:solidFill>
            <a:srgbClr val="005DA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6" name="Google Shape;106;p4"/>
          <p:cNvSpPr/>
          <p:nvPr/>
        </p:nvSpPr>
        <p:spPr>
          <a:xfrm>
            <a:off x="8367308" y="2219860"/>
            <a:ext cx="777240" cy="714622"/>
          </a:xfrm>
          <a:custGeom>
            <a:rect b="b" l="l" r="r" t="t"/>
            <a:pathLst>
              <a:path extrusionOk="0" h="887729" w="777240">
                <a:moveTo>
                  <a:pt x="776693" y="0"/>
                </a:moveTo>
                <a:lnTo>
                  <a:pt x="0" y="443839"/>
                </a:lnTo>
                <a:lnTo>
                  <a:pt x="776693" y="887666"/>
                </a:lnTo>
                <a:lnTo>
                  <a:pt x="776693" y="0"/>
                </a:lnTo>
                <a:close/>
              </a:path>
            </a:pathLst>
          </a:custGeom>
          <a:solidFill>
            <a:srgbClr val="C51F3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7" name="Google Shape;107;p4"/>
          <p:cNvSpPr/>
          <p:nvPr/>
        </p:nvSpPr>
        <p:spPr>
          <a:xfrm>
            <a:off x="8366920" y="2576508"/>
            <a:ext cx="777240" cy="771362"/>
          </a:xfrm>
          <a:custGeom>
            <a:rect b="b" l="l" r="r" t="t"/>
            <a:pathLst>
              <a:path extrusionOk="0" h="958214" w="777240">
                <a:moveTo>
                  <a:pt x="393" y="0"/>
                </a:moveTo>
                <a:lnTo>
                  <a:pt x="0" y="215"/>
                </a:lnTo>
                <a:lnTo>
                  <a:pt x="0" y="957541"/>
                </a:lnTo>
                <a:lnTo>
                  <a:pt x="393" y="957745"/>
                </a:lnTo>
                <a:lnTo>
                  <a:pt x="777074" y="513918"/>
                </a:lnTo>
                <a:lnTo>
                  <a:pt x="777074" y="443839"/>
                </a:lnTo>
                <a:lnTo>
                  <a:pt x="393" y="0"/>
                </a:lnTo>
                <a:close/>
              </a:path>
            </a:pathLst>
          </a:custGeom>
          <a:solidFill>
            <a:srgbClr val="92003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8" name="Google Shape;108;p4"/>
          <p:cNvSpPr/>
          <p:nvPr/>
        </p:nvSpPr>
        <p:spPr>
          <a:xfrm>
            <a:off x="7528863" y="3730928"/>
            <a:ext cx="838200" cy="771362"/>
          </a:xfrm>
          <a:custGeom>
            <a:rect b="b" l="l" r="r" t="t"/>
            <a:pathLst>
              <a:path extrusionOk="0" h="958214" w="838200">
                <a:moveTo>
                  <a:pt x="406" y="0"/>
                </a:moveTo>
                <a:lnTo>
                  <a:pt x="0" y="253"/>
                </a:lnTo>
                <a:lnTo>
                  <a:pt x="0" y="957516"/>
                </a:lnTo>
                <a:lnTo>
                  <a:pt x="406" y="957757"/>
                </a:lnTo>
                <a:lnTo>
                  <a:pt x="838060" y="479094"/>
                </a:lnTo>
                <a:lnTo>
                  <a:pt x="838060" y="478662"/>
                </a:lnTo>
                <a:lnTo>
                  <a:pt x="406" y="0"/>
                </a:lnTo>
                <a:close/>
              </a:path>
            </a:pathLst>
          </a:custGeom>
          <a:solidFill>
            <a:srgbClr val="F6998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9" name="Google Shape;109;p4"/>
          <p:cNvSpPr/>
          <p:nvPr/>
        </p:nvSpPr>
        <p:spPr>
          <a:xfrm>
            <a:off x="7529269" y="3346299"/>
            <a:ext cx="838200" cy="770851"/>
          </a:xfrm>
          <a:custGeom>
            <a:rect b="b" l="l" r="r" t="t"/>
            <a:pathLst>
              <a:path extrusionOk="0" h="957579" w="838200">
                <a:moveTo>
                  <a:pt x="837653" y="0"/>
                </a:moveTo>
                <a:lnTo>
                  <a:pt x="0" y="478663"/>
                </a:lnTo>
                <a:lnTo>
                  <a:pt x="837653" y="957313"/>
                </a:lnTo>
                <a:lnTo>
                  <a:pt x="837653" y="0"/>
                </a:lnTo>
                <a:close/>
              </a:path>
            </a:pathLst>
          </a:custGeom>
          <a:solidFill>
            <a:srgbClr val="C51F3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0" name="Google Shape;110;p4"/>
          <p:cNvSpPr/>
          <p:nvPr/>
        </p:nvSpPr>
        <p:spPr>
          <a:xfrm>
            <a:off x="8366920" y="3346123"/>
            <a:ext cx="777240" cy="771362"/>
          </a:xfrm>
          <a:custGeom>
            <a:rect b="b" l="l" r="r" t="t"/>
            <a:pathLst>
              <a:path extrusionOk="0" h="958214" w="777240">
                <a:moveTo>
                  <a:pt x="381" y="0"/>
                </a:moveTo>
                <a:lnTo>
                  <a:pt x="0" y="215"/>
                </a:lnTo>
                <a:lnTo>
                  <a:pt x="0" y="957541"/>
                </a:lnTo>
                <a:lnTo>
                  <a:pt x="381" y="957745"/>
                </a:lnTo>
                <a:lnTo>
                  <a:pt x="777074" y="513905"/>
                </a:lnTo>
                <a:lnTo>
                  <a:pt x="777074" y="443826"/>
                </a:lnTo>
                <a:lnTo>
                  <a:pt x="381" y="0"/>
                </a:lnTo>
                <a:close/>
              </a:path>
            </a:pathLst>
          </a:custGeom>
          <a:solidFill>
            <a:srgbClr val="EE28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1" name="Google Shape;111;p4"/>
          <p:cNvSpPr/>
          <p:nvPr/>
        </p:nvSpPr>
        <p:spPr>
          <a:xfrm>
            <a:off x="7529277" y="4115907"/>
            <a:ext cx="838200" cy="770851"/>
          </a:xfrm>
          <a:custGeom>
            <a:rect b="b" l="l" r="r" t="t"/>
            <a:pathLst>
              <a:path extrusionOk="0" h="957579" w="838200">
                <a:moveTo>
                  <a:pt x="837653" y="0"/>
                </a:moveTo>
                <a:lnTo>
                  <a:pt x="0" y="478663"/>
                </a:lnTo>
                <a:lnTo>
                  <a:pt x="837653" y="957326"/>
                </a:lnTo>
                <a:lnTo>
                  <a:pt x="837653" y="0"/>
                </a:lnTo>
                <a:close/>
              </a:path>
            </a:pathLst>
          </a:custGeom>
          <a:solidFill>
            <a:srgbClr val="005DA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2" name="Google Shape;112;p4"/>
          <p:cNvSpPr/>
          <p:nvPr/>
        </p:nvSpPr>
        <p:spPr>
          <a:xfrm>
            <a:off x="8366920" y="4115747"/>
            <a:ext cx="777240" cy="771362"/>
          </a:xfrm>
          <a:custGeom>
            <a:rect b="b" l="l" r="r" t="t"/>
            <a:pathLst>
              <a:path extrusionOk="0" h="958214" w="777240">
                <a:moveTo>
                  <a:pt x="393" y="0"/>
                </a:moveTo>
                <a:lnTo>
                  <a:pt x="0" y="203"/>
                </a:lnTo>
                <a:lnTo>
                  <a:pt x="0" y="957529"/>
                </a:lnTo>
                <a:lnTo>
                  <a:pt x="393" y="957732"/>
                </a:lnTo>
                <a:lnTo>
                  <a:pt x="777074" y="513905"/>
                </a:lnTo>
                <a:lnTo>
                  <a:pt x="777074" y="443826"/>
                </a:lnTo>
                <a:lnTo>
                  <a:pt x="393" y="0"/>
                </a:lnTo>
                <a:close/>
              </a:path>
            </a:pathLst>
          </a:custGeom>
          <a:solidFill>
            <a:srgbClr val="98006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3" name="Google Shape;113;p4"/>
          <p:cNvSpPr/>
          <p:nvPr/>
        </p:nvSpPr>
        <p:spPr>
          <a:xfrm>
            <a:off x="8366931" y="4885352"/>
            <a:ext cx="562609" cy="258655"/>
          </a:xfrm>
          <a:custGeom>
            <a:rect b="b" l="l" r="r" t="t"/>
            <a:pathLst>
              <a:path extrusionOk="0" h="321310" w="562609">
                <a:moveTo>
                  <a:pt x="368" y="0"/>
                </a:moveTo>
                <a:lnTo>
                  <a:pt x="0" y="215"/>
                </a:lnTo>
                <a:lnTo>
                  <a:pt x="0" y="321246"/>
                </a:lnTo>
                <a:lnTo>
                  <a:pt x="562559" y="321246"/>
                </a:lnTo>
                <a:lnTo>
                  <a:pt x="368" y="0"/>
                </a:lnTo>
                <a:close/>
              </a:path>
            </a:pathLst>
          </a:custGeom>
          <a:solidFill>
            <a:srgbClr val="05246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4" name="Google Shape;114;p4"/>
          <p:cNvSpPr/>
          <p:nvPr/>
        </p:nvSpPr>
        <p:spPr>
          <a:xfrm>
            <a:off x="8366931" y="4885189"/>
            <a:ext cx="636" cy="511"/>
          </a:xfrm>
          <a:custGeom>
            <a:rect b="b" l="l" r="r" t="t"/>
            <a:pathLst>
              <a:path extrusionOk="0" h="635" w="634">
                <a:moveTo>
                  <a:pt x="0" y="0"/>
                </a:moveTo>
                <a:lnTo>
                  <a:pt x="0" y="419"/>
                </a:lnTo>
                <a:lnTo>
                  <a:pt x="368" y="203"/>
                </a:lnTo>
                <a:lnTo>
                  <a:pt x="0" y="0"/>
                </a:lnTo>
                <a:close/>
              </a:path>
            </a:pathLst>
          </a:custGeom>
          <a:solidFill>
            <a:srgbClr val="FFCF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5" name="Google Shape;115;p4"/>
          <p:cNvSpPr/>
          <p:nvPr/>
        </p:nvSpPr>
        <p:spPr>
          <a:xfrm>
            <a:off x="5852739" y="2961317"/>
            <a:ext cx="838200" cy="771362"/>
          </a:xfrm>
          <a:custGeom>
            <a:rect b="b" l="l" r="r" t="t"/>
            <a:pathLst>
              <a:path extrusionOk="0" h="958214" w="838200">
                <a:moveTo>
                  <a:pt x="495" y="0"/>
                </a:moveTo>
                <a:lnTo>
                  <a:pt x="0" y="292"/>
                </a:lnTo>
                <a:lnTo>
                  <a:pt x="0" y="957465"/>
                </a:lnTo>
                <a:lnTo>
                  <a:pt x="495" y="957745"/>
                </a:lnTo>
                <a:lnTo>
                  <a:pt x="838060" y="479132"/>
                </a:lnTo>
                <a:lnTo>
                  <a:pt x="838060" y="478612"/>
                </a:lnTo>
                <a:lnTo>
                  <a:pt x="495" y="0"/>
                </a:lnTo>
                <a:close/>
              </a:path>
            </a:pathLst>
          </a:custGeom>
          <a:solidFill>
            <a:srgbClr val="005B7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6" name="Google Shape;116;p4"/>
          <p:cNvSpPr/>
          <p:nvPr/>
        </p:nvSpPr>
        <p:spPr>
          <a:xfrm>
            <a:off x="6690797" y="2576510"/>
            <a:ext cx="838200" cy="771362"/>
          </a:xfrm>
          <a:custGeom>
            <a:rect b="b" l="l" r="r" t="t"/>
            <a:pathLst>
              <a:path extrusionOk="0" h="958214" w="838200">
                <a:moveTo>
                  <a:pt x="457" y="0"/>
                </a:moveTo>
                <a:lnTo>
                  <a:pt x="0" y="266"/>
                </a:lnTo>
                <a:lnTo>
                  <a:pt x="0" y="957478"/>
                </a:lnTo>
                <a:lnTo>
                  <a:pt x="457" y="957745"/>
                </a:lnTo>
                <a:lnTo>
                  <a:pt x="838060" y="479120"/>
                </a:lnTo>
                <a:lnTo>
                  <a:pt x="838060" y="478637"/>
                </a:lnTo>
                <a:lnTo>
                  <a:pt x="457" y="0"/>
                </a:lnTo>
                <a:close/>
              </a:path>
            </a:pathLst>
          </a:custGeom>
          <a:solidFill>
            <a:srgbClr val="F04B4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 name="Google Shape;117;p4"/>
          <p:cNvSpPr/>
          <p:nvPr/>
        </p:nvSpPr>
        <p:spPr>
          <a:xfrm>
            <a:off x="5852739" y="3730932"/>
            <a:ext cx="838200" cy="771362"/>
          </a:xfrm>
          <a:custGeom>
            <a:rect b="b" l="l" r="r" t="t"/>
            <a:pathLst>
              <a:path extrusionOk="0" h="958214" w="838200">
                <a:moveTo>
                  <a:pt x="495" y="0"/>
                </a:moveTo>
                <a:lnTo>
                  <a:pt x="0" y="292"/>
                </a:lnTo>
                <a:lnTo>
                  <a:pt x="0" y="957465"/>
                </a:lnTo>
                <a:lnTo>
                  <a:pt x="495" y="957745"/>
                </a:lnTo>
                <a:lnTo>
                  <a:pt x="838060" y="479132"/>
                </a:lnTo>
                <a:lnTo>
                  <a:pt x="838060" y="478612"/>
                </a:lnTo>
                <a:lnTo>
                  <a:pt x="495" y="0"/>
                </a:lnTo>
                <a:close/>
              </a:path>
            </a:pathLst>
          </a:custGeom>
          <a:solidFill>
            <a:srgbClr val="D882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8" name="Google Shape;118;p4"/>
          <p:cNvSpPr/>
          <p:nvPr/>
        </p:nvSpPr>
        <p:spPr>
          <a:xfrm>
            <a:off x="5852742" y="4500325"/>
            <a:ext cx="635" cy="511"/>
          </a:xfrm>
          <a:custGeom>
            <a:rect b="b" l="l" r="r" t="t"/>
            <a:pathLst>
              <a:path extrusionOk="0" h="635" w="635">
                <a:moveTo>
                  <a:pt x="0" y="0"/>
                </a:moveTo>
                <a:lnTo>
                  <a:pt x="0" y="558"/>
                </a:lnTo>
                <a:lnTo>
                  <a:pt x="482" y="279"/>
                </a:lnTo>
                <a:lnTo>
                  <a:pt x="0" y="0"/>
                </a:lnTo>
                <a:close/>
              </a:path>
            </a:pathLst>
          </a:custGeom>
          <a:solidFill>
            <a:srgbClr val="FFCF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9" name="Google Shape;119;p4"/>
          <p:cNvSpPr/>
          <p:nvPr/>
        </p:nvSpPr>
        <p:spPr>
          <a:xfrm>
            <a:off x="6690801" y="4885348"/>
            <a:ext cx="563245" cy="258655"/>
          </a:xfrm>
          <a:custGeom>
            <a:rect b="b" l="l" r="r" t="t"/>
            <a:pathLst>
              <a:path extrusionOk="0" h="321310" w="563245">
                <a:moveTo>
                  <a:pt x="457" y="0"/>
                </a:moveTo>
                <a:lnTo>
                  <a:pt x="0" y="266"/>
                </a:lnTo>
                <a:lnTo>
                  <a:pt x="0" y="321259"/>
                </a:lnTo>
                <a:lnTo>
                  <a:pt x="562635" y="321259"/>
                </a:lnTo>
                <a:lnTo>
                  <a:pt x="457" y="0"/>
                </a:lnTo>
                <a:close/>
              </a:path>
            </a:pathLst>
          </a:custGeom>
          <a:solidFill>
            <a:srgbClr val="A3C7E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20" name="Google Shape;120;p4"/>
          <p:cNvSpPr/>
          <p:nvPr/>
        </p:nvSpPr>
        <p:spPr>
          <a:xfrm>
            <a:off x="5852742" y="4500549"/>
            <a:ext cx="838200" cy="644592"/>
          </a:xfrm>
          <a:custGeom>
            <a:rect b="b" l="l" r="r" t="t"/>
            <a:pathLst>
              <a:path extrusionOk="0" h="800735" w="838200">
                <a:moveTo>
                  <a:pt x="495" y="0"/>
                </a:moveTo>
                <a:lnTo>
                  <a:pt x="0" y="279"/>
                </a:lnTo>
                <a:lnTo>
                  <a:pt x="0" y="800112"/>
                </a:lnTo>
                <a:lnTo>
                  <a:pt x="276326" y="800112"/>
                </a:lnTo>
                <a:lnTo>
                  <a:pt x="838060" y="479132"/>
                </a:lnTo>
                <a:lnTo>
                  <a:pt x="838060" y="478612"/>
                </a:lnTo>
                <a:lnTo>
                  <a:pt x="495" y="0"/>
                </a:lnTo>
                <a:close/>
              </a:path>
            </a:pathLst>
          </a:custGeom>
          <a:solidFill>
            <a:srgbClr val="005DA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21" name="Google Shape;121;p4"/>
          <p:cNvSpPr/>
          <p:nvPr/>
        </p:nvSpPr>
        <p:spPr>
          <a:xfrm>
            <a:off x="6129061" y="4885559"/>
            <a:ext cx="561975" cy="258655"/>
          </a:xfrm>
          <a:custGeom>
            <a:rect b="b" l="l" r="r" t="t"/>
            <a:pathLst>
              <a:path extrusionOk="0" h="321310" w="561975">
                <a:moveTo>
                  <a:pt x="561733" y="0"/>
                </a:moveTo>
                <a:lnTo>
                  <a:pt x="0" y="320992"/>
                </a:lnTo>
                <a:lnTo>
                  <a:pt x="561733" y="320992"/>
                </a:lnTo>
                <a:lnTo>
                  <a:pt x="561733" y="0"/>
                </a:lnTo>
                <a:close/>
              </a:path>
            </a:pathLst>
          </a:custGeom>
          <a:solidFill>
            <a:srgbClr val="5BA7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22" name="Google Shape;122;p4"/>
          <p:cNvSpPr/>
          <p:nvPr/>
        </p:nvSpPr>
        <p:spPr>
          <a:xfrm>
            <a:off x="5853234" y="2576721"/>
            <a:ext cx="837565" cy="770851"/>
          </a:xfrm>
          <a:custGeom>
            <a:rect b="b" l="l" r="r" t="t"/>
            <a:pathLst>
              <a:path extrusionOk="0" h="957579" w="837565">
                <a:moveTo>
                  <a:pt x="837564" y="0"/>
                </a:moveTo>
                <a:lnTo>
                  <a:pt x="0" y="478612"/>
                </a:lnTo>
                <a:lnTo>
                  <a:pt x="837564" y="957224"/>
                </a:lnTo>
                <a:lnTo>
                  <a:pt x="837564" y="0"/>
                </a:lnTo>
                <a:close/>
              </a:path>
            </a:pathLst>
          </a:custGeom>
          <a:solidFill>
            <a:srgbClr val="92003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23" name="Google Shape;123;p4"/>
          <p:cNvSpPr/>
          <p:nvPr/>
        </p:nvSpPr>
        <p:spPr>
          <a:xfrm>
            <a:off x="8367308" y="680641"/>
            <a:ext cx="777240" cy="714623"/>
          </a:xfrm>
          <a:custGeom>
            <a:rect b="b" l="l" r="r" t="t"/>
            <a:pathLst>
              <a:path extrusionOk="0" h="887730" w="777240">
                <a:moveTo>
                  <a:pt x="776693" y="0"/>
                </a:moveTo>
                <a:lnTo>
                  <a:pt x="0" y="443826"/>
                </a:lnTo>
                <a:lnTo>
                  <a:pt x="776693" y="887653"/>
                </a:lnTo>
                <a:lnTo>
                  <a:pt x="776693" y="0"/>
                </a:lnTo>
                <a:close/>
              </a:path>
            </a:pathLst>
          </a:custGeom>
          <a:solidFill>
            <a:srgbClr val="005B7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24" name="Google Shape;124;p4"/>
          <p:cNvSpPr/>
          <p:nvPr/>
        </p:nvSpPr>
        <p:spPr>
          <a:xfrm>
            <a:off x="6690800" y="1806902"/>
            <a:ext cx="838200" cy="771362"/>
          </a:xfrm>
          <a:custGeom>
            <a:rect b="b" l="l" r="r" t="t"/>
            <a:pathLst>
              <a:path extrusionOk="0" h="958214" w="838200">
                <a:moveTo>
                  <a:pt x="457" y="0"/>
                </a:moveTo>
                <a:lnTo>
                  <a:pt x="0" y="254"/>
                </a:lnTo>
                <a:lnTo>
                  <a:pt x="0" y="957478"/>
                </a:lnTo>
                <a:lnTo>
                  <a:pt x="457" y="957732"/>
                </a:lnTo>
                <a:lnTo>
                  <a:pt x="838060" y="479107"/>
                </a:lnTo>
                <a:lnTo>
                  <a:pt x="838060" y="478637"/>
                </a:lnTo>
                <a:lnTo>
                  <a:pt x="457" y="0"/>
                </a:lnTo>
                <a:close/>
              </a:path>
            </a:pathLst>
          </a:custGeom>
          <a:solidFill>
            <a:srgbClr val="EE28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25" name="Google Shape;125;p4"/>
          <p:cNvSpPr/>
          <p:nvPr/>
        </p:nvSpPr>
        <p:spPr>
          <a:xfrm>
            <a:off x="7528871" y="1422088"/>
            <a:ext cx="838200" cy="771362"/>
          </a:xfrm>
          <a:custGeom>
            <a:rect b="b" l="l" r="r" t="t"/>
            <a:pathLst>
              <a:path extrusionOk="0" h="958214" w="838200">
                <a:moveTo>
                  <a:pt x="406" y="0"/>
                </a:moveTo>
                <a:lnTo>
                  <a:pt x="0" y="241"/>
                </a:lnTo>
                <a:lnTo>
                  <a:pt x="0" y="957516"/>
                </a:lnTo>
                <a:lnTo>
                  <a:pt x="406" y="957745"/>
                </a:lnTo>
                <a:lnTo>
                  <a:pt x="838060" y="479082"/>
                </a:lnTo>
                <a:lnTo>
                  <a:pt x="838060" y="478650"/>
                </a:lnTo>
                <a:lnTo>
                  <a:pt x="406" y="0"/>
                </a:lnTo>
                <a:close/>
              </a:path>
            </a:pathLst>
          </a:custGeom>
          <a:solidFill>
            <a:srgbClr val="F26D6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26" name="Google Shape;126;p4"/>
          <p:cNvSpPr/>
          <p:nvPr/>
        </p:nvSpPr>
        <p:spPr>
          <a:xfrm>
            <a:off x="6691258" y="1422285"/>
            <a:ext cx="838200" cy="770852"/>
          </a:xfrm>
          <a:custGeom>
            <a:rect b="b" l="l" r="r" t="t"/>
            <a:pathLst>
              <a:path extrusionOk="0" h="957580" w="838200">
                <a:moveTo>
                  <a:pt x="837603" y="0"/>
                </a:moveTo>
                <a:lnTo>
                  <a:pt x="0" y="478624"/>
                </a:lnTo>
                <a:lnTo>
                  <a:pt x="837603" y="957262"/>
                </a:lnTo>
                <a:lnTo>
                  <a:pt x="837603" y="0"/>
                </a:lnTo>
                <a:close/>
              </a:path>
            </a:pathLst>
          </a:custGeom>
          <a:solidFill>
            <a:srgbClr val="F04B4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27" name="Google Shape;127;p4"/>
          <p:cNvSpPr/>
          <p:nvPr/>
        </p:nvSpPr>
        <p:spPr>
          <a:xfrm>
            <a:off x="7529269" y="1037458"/>
            <a:ext cx="838200" cy="770852"/>
          </a:xfrm>
          <a:custGeom>
            <a:rect b="b" l="l" r="r" t="t"/>
            <a:pathLst>
              <a:path extrusionOk="0" h="957580" w="838200">
                <a:moveTo>
                  <a:pt x="837653" y="0"/>
                </a:moveTo>
                <a:lnTo>
                  <a:pt x="0" y="478663"/>
                </a:lnTo>
                <a:lnTo>
                  <a:pt x="837653" y="957313"/>
                </a:lnTo>
                <a:lnTo>
                  <a:pt x="837653" y="0"/>
                </a:lnTo>
                <a:close/>
              </a:path>
            </a:pathLst>
          </a:custGeom>
          <a:solidFill>
            <a:srgbClr val="008C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28" name="Google Shape;128;p4"/>
          <p:cNvSpPr/>
          <p:nvPr/>
        </p:nvSpPr>
        <p:spPr>
          <a:xfrm>
            <a:off x="8366920" y="1037278"/>
            <a:ext cx="777240" cy="771362"/>
          </a:xfrm>
          <a:custGeom>
            <a:rect b="b" l="l" r="r" t="t"/>
            <a:pathLst>
              <a:path extrusionOk="0" h="958214" w="777240">
                <a:moveTo>
                  <a:pt x="381" y="0"/>
                </a:moveTo>
                <a:lnTo>
                  <a:pt x="0" y="228"/>
                </a:lnTo>
                <a:lnTo>
                  <a:pt x="0" y="957541"/>
                </a:lnTo>
                <a:lnTo>
                  <a:pt x="381" y="957757"/>
                </a:lnTo>
                <a:lnTo>
                  <a:pt x="777074" y="513918"/>
                </a:lnTo>
                <a:lnTo>
                  <a:pt x="777074" y="443826"/>
                </a:lnTo>
                <a:lnTo>
                  <a:pt x="381" y="0"/>
                </a:lnTo>
                <a:close/>
              </a:path>
            </a:pathLst>
          </a:custGeom>
          <a:solidFill>
            <a:srgbClr val="009DB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29" name="Google Shape;129;p4"/>
          <p:cNvSpPr/>
          <p:nvPr/>
        </p:nvSpPr>
        <p:spPr>
          <a:xfrm>
            <a:off x="1669557" y="4500701"/>
            <a:ext cx="838200" cy="644081"/>
          </a:xfrm>
          <a:custGeom>
            <a:rect b="b" l="l" r="r" t="t"/>
            <a:pathLst>
              <a:path extrusionOk="0" h="800100" w="838200">
                <a:moveTo>
                  <a:pt x="837666" y="0"/>
                </a:moveTo>
                <a:lnTo>
                  <a:pt x="0" y="478675"/>
                </a:lnTo>
                <a:lnTo>
                  <a:pt x="562178" y="799922"/>
                </a:lnTo>
                <a:lnTo>
                  <a:pt x="837666" y="799922"/>
                </a:lnTo>
                <a:lnTo>
                  <a:pt x="837666" y="0"/>
                </a:lnTo>
                <a:close/>
              </a:path>
            </a:pathLst>
          </a:custGeom>
          <a:solidFill>
            <a:srgbClr val="BE5B9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0" name="Google Shape;130;p4"/>
          <p:cNvSpPr/>
          <p:nvPr/>
        </p:nvSpPr>
        <p:spPr>
          <a:xfrm>
            <a:off x="1669180" y="4115563"/>
            <a:ext cx="635" cy="511"/>
          </a:xfrm>
          <a:custGeom>
            <a:rect b="b" l="l" r="r" t="t"/>
            <a:pathLst>
              <a:path extrusionOk="0" h="635" w="635">
                <a:moveTo>
                  <a:pt x="0" y="0"/>
                </a:moveTo>
                <a:lnTo>
                  <a:pt x="0" y="444"/>
                </a:lnTo>
                <a:lnTo>
                  <a:pt x="381" y="228"/>
                </a:lnTo>
                <a:lnTo>
                  <a:pt x="0" y="0"/>
                </a:lnTo>
                <a:close/>
              </a:path>
            </a:pathLst>
          </a:custGeom>
          <a:solidFill>
            <a:srgbClr val="FFCF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1" name="Google Shape;131;p4"/>
          <p:cNvSpPr/>
          <p:nvPr/>
        </p:nvSpPr>
        <p:spPr>
          <a:xfrm>
            <a:off x="3345298" y="2576380"/>
            <a:ext cx="635" cy="511"/>
          </a:xfrm>
          <a:custGeom>
            <a:rect b="b" l="l" r="r" t="t"/>
            <a:pathLst>
              <a:path extrusionOk="0" h="635" w="635">
                <a:moveTo>
                  <a:pt x="0" y="0"/>
                </a:moveTo>
                <a:lnTo>
                  <a:pt x="0" y="330"/>
                </a:lnTo>
                <a:lnTo>
                  <a:pt x="292" y="165"/>
                </a:lnTo>
                <a:lnTo>
                  <a:pt x="0" y="0"/>
                </a:lnTo>
                <a:close/>
              </a:path>
            </a:pathLst>
          </a:custGeom>
          <a:solidFill>
            <a:srgbClr val="FFCF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 name="Google Shape;132;p4"/>
          <p:cNvSpPr/>
          <p:nvPr/>
        </p:nvSpPr>
        <p:spPr>
          <a:xfrm>
            <a:off x="1669552" y="3731091"/>
            <a:ext cx="838200" cy="770851"/>
          </a:xfrm>
          <a:custGeom>
            <a:rect b="b" l="l" r="r" t="t"/>
            <a:pathLst>
              <a:path extrusionOk="0" h="957579" w="838200">
                <a:moveTo>
                  <a:pt x="837679" y="0"/>
                </a:moveTo>
                <a:lnTo>
                  <a:pt x="0" y="478675"/>
                </a:lnTo>
                <a:lnTo>
                  <a:pt x="837679" y="957351"/>
                </a:lnTo>
                <a:lnTo>
                  <a:pt x="837679" y="0"/>
                </a:lnTo>
                <a:close/>
              </a:path>
            </a:pathLst>
          </a:custGeom>
          <a:solidFill>
            <a:srgbClr val="05246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3" name="Google Shape;133;p4"/>
          <p:cNvSpPr/>
          <p:nvPr/>
        </p:nvSpPr>
        <p:spPr>
          <a:xfrm>
            <a:off x="4183368" y="2191595"/>
            <a:ext cx="635" cy="511"/>
          </a:xfrm>
          <a:custGeom>
            <a:rect b="b" l="l" r="r" t="t"/>
            <a:pathLst>
              <a:path extrusionOk="0" h="635" w="635">
                <a:moveTo>
                  <a:pt x="0" y="0"/>
                </a:moveTo>
                <a:lnTo>
                  <a:pt x="0" y="279"/>
                </a:lnTo>
                <a:lnTo>
                  <a:pt x="254" y="139"/>
                </a:lnTo>
                <a:lnTo>
                  <a:pt x="0" y="0"/>
                </a:lnTo>
                <a:close/>
              </a:path>
            </a:pathLst>
          </a:custGeom>
          <a:solidFill>
            <a:srgbClr val="FFCF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4" name="Google Shape;134;p4"/>
          <p:cNvSpPr/>
          <p:nvPr/>
        </p:nvSpPr>
        <p:spPr>
          <a:xfrm>
            <a:off x="1669552" y="2961476"/>
            <a:ext cx="838200" cy="770851"/>
          </a:xfrm>
          <a:custGeom>
            <a:rect b="b" l="l" r="r" t="t"/>
            <a:pathLst>
              <a:path extrusionOk="0" h="957579" w="838200">
                <a:moveTo>
                  <a:pt x="837679" y="0"/>
                </a:moveTo>
                <a:lnTo>
                  <a:pt x="0" y="478675"/>
                </a:lnTo>
                <a:lnTo>
                  <a:pt x="837679" y="957351"/>
                </a:lnTo>
                <a:lnTo>
                  <a:pt x="837679" y="0"/>
                </a:lnTo>
                <a:close/>
              </a:path>
            </a:pathLst>
          </a:custGeom>
          <a:solidFill>
            <a:srgbClr val="F04B4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5" name="Google Shape;135;p4"/>
          <p:cNvSpPr/>
          <p:nvPr/>
        </p:nvSpPr>
        <p:spPr>
          <a:xfrm>
            <a:off x="1107367" y="4885529"/>
            <a:ext cx="561975" cy="258655"/>
          </a:xfrm>
          <a:custGeom>
            <a:rect b="b" l="l" r="r" t="t"/>
            <a:pathLst>
              <a:path extrusionOk="0" h="321310" w="561975">
                <a:moveTo>
                  <a:pt x="561809" y="0"/>
                </a:moveTo>
                <a:lnTo>
                  <a:pt x="0" y="321030"/>
                </a:lnTo>
                <a:lnTo>
                  <a:pt x="561809" y="321030"/>
                </a:lnTo>
                <a:lnTo>
                  <a:pt x="561809" y="0"/>
                </a:lnTo>
                <a:close/>
              </a:path>
            </a:pathLst>
          </a:custGeom>
          <a:solidFill>
            <a:srgbClr val="008C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6" name="Google Shape;136;p4"/>
          <p:cNvSpPr/>
          <p:nvPr/>
        </p:nvSpPr>
        <p:spPr>
          <a:xfrm>
            <a:off x="4183368" y="652375"/>
            <a:ext cx="635" cy="510"/>
          </a:xfrm>
          <a:custGeom>
            <a:rect b="b" l="l" r="r" t="t"/>
            <a:pathLst>
              <a:path extrusionOk="0" h="634" w="635">
                <a:moveTo>
                  <a:pt x="0" y="0"/>
                </a:moveTo>
                <a:lnTo>
                  <a:pt x="0" y="279"/>
                </a:lnTo>
                <a:lnTo>
                  <a:pt x="254" y="126"/>
                </a:lnTo>
                <a:lnTo>
                  <a:pt x="0" y="0"/>
                </a:lnTo>
                <a:close/>
              </a:path>
            </a:pathLst>
          </a:custGeom>
          <a:solidFill>
            <a:srgbClr val="FFCF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7" name="Google Shape;137;p4"/>
          <p:cNvSpPr/>
          <p:nvPr/>
        </p:nvSpPr>
        <p:spPr>
          <a:xfrm>
            <a:off x="3345298" y="1037150"/>
            <a:ext cx="635" cy="510"/>
          </a:xfrm>
          <a:custGeom>
            <a:rect b="b" l="l" r="r" t="t"/>
            <a:pathLst>
              <a:path extrusionOk="0" h="634" w="635">
                <a:moveTo>
                  <a:pt x="0" y="0"/>
                </a:moveTo>
                <a:lnTo>
                  <a:pt x="0" y="342"/>
                </a:lnTo>
                <a:lnTo>
                  <a:pt x="292" y="177"/>
                </a:lnTo>
                <a:lnTo>
                  <a:pt x="0" y="0"/>
                </a:lnTo>
                <a:close/>
              </a:path>
            </a:pathLst>
          </a:custGeom>
          <a:solidFill>
            <a:srgbClr val="FFCF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8" name="Google Shape;138;p4"/>
          <p:cNvSpPr/>
          <p:nvPr/>
        </p:nvSpPr>
        <p:spPr>
          <a:xfrm>
            <a:off x="831120" y="4500359"/>
            <a:ext cx="636" cy="511"/>
          </a:xfrm>
          <a:custGeom>
            <a:rect b="b" l="l" r="r" t="t"/>
            <a:pathLst>
              <a:path extrusionOk="0" h="635" w="634">
                <a:moveTo>
                  <a:pt x="0" y="0"/>
                </a:moveTo>
                <a:lnTo>
                  <a:pt x="0" y="469"/>
                </a:lnTo>
                <a:lnTo>
                  <a:pt x="406" y="241"/>
                </a:lnTo>
                <a:lnTo>
                  <a:pt x="0" y="0"/>
                </a:lnTo>
                <a:close/>
              </a:path>
            </a:pathLst>
          </a:custGeom>
          <a:solidFill>
            <a:srgbClr val="FFCF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9" name="Google Shape;139;p4"/>
          <p:cNvSpPr/>
          <p:nvPr/>
        </p:nvSpPr>
        <p:spPr>
          <a:xfrm>
            <a:off x="831531" y="2576680"/>
            <a:ext cx="838200" cy="770851"/>
          </a:xfrm>
          <a:custGeom>
            <a:rect b="b" l="l" r="r" t="t"/>
            <a:pathLst>
              <a:path extrusionOk="0" h="957579" w="838200">
                <a:moveTo>
                  <a:pt x="837653" y="0"/>
                </a:moveTo>
                <a:lnTo>
                  <a:pt x="0" y="478663"/>
                </a:lnTo>
                <a:lnTo>
                  <a:pt x="837653" y="957326"/>
                </a:lnTo>
                <a:lnTo>
                  <a:pt x="837653" y="0"/>
                </a:lnTo>
                <a:close/>
              </a:path>
            </a:pathLst>
          </a:custGeom>
          <a:solidFill>
            <a:srgbClr val="F04B4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0" name="Google Shape;140;p4"/>
          <p:cNvSpPr/>
          <p:nvPr/>
        </p:nvSpPr>
        <p:spPr>
          <a:xfrm>
            <a:off x="0" y="3731126"/>
            <a:ext cx="831215" cy="770851"/>
          </a:xfrm>
          <a:custGeom>
            <a:rect b="b" l="l" r="r" t="t"/>
            <a:pathLst>
              <a:path extrusionOk="0" h="957579" w="831215">
                <a:moveTo>
                  <a:pt x="831113" y="0"/>
                </a:moveTo>
                <a:lnTo>
                  <a:pt x="0" y="474916"/>
                </a:lnTo>
                <a:lnTo>
                  <a:pt x="0" y="482333"/>
                </a:lnTo>
                <a:lnTo>
                  <a:pt x="831113" y="957275"/>
                </a:lnTo>
                <a:lnTo>
                  <a:pt x="831113" y="0"/>
                </a:lnTo>
                <a:close/>
              </a:path>
            </a:pathLst>
          </a:custGeom>
          <a:solidFill>
            <a:srgbClr val="FFECB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1" name="Google Shape;141;p4"/>
          <p:cNvSpPr/>
          <p:nvPr/>
        </p:nvSpPr>
        <p:spPr>
          <a:xfrm>
            <a:off x="4183368" y="1421970"/>
            <a:ext cx="635" cy="511"/>
          </a:xfrm>
          <a:custGeom>
            <a:rect b="b" l="l" r="r" t="t"/>
            <a:pathLst>
              <a:path extrusionOk="0" h="635" w="635">
                <a:moveTo>
                  <a:pt x="0" y="0"/>
                </a:moveTo>
                <a:lnTo>
                  <a:pt x="0" y="292"/>
                </a:lnTo>
                <a:lnTo>
                  <a:pt x="254" y="139"/>
                </a:lnTo>
                <a:lnTo>
                  <a:pt x="0" y="0"/>
                </a:lnTo>
                <a:close/>
              </a:path>
            </a:pathLst>
          </a:custGeom>
          <a:solidFill>
            <a:srgbClr val="FFCF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2" name="Google Shape;142;p4"/>
          <p:cNvSpPr/>
          <p:nvPr/>
        </p:nvSpPr>
        <p:spPr>
          <a:xfrm>
            <a:off x="3345298" y="1806776"/>
            <a:ext cx="635" cy="511"/>
          </a:xfrm>
          <a:custGeom>
            <a:rect b="b" l="l" r="r" t="t"/>
            <a:pathLst>
              <a:path extrusionOk="0" h="635" w="635">
                <a:moveTo>
                  <a:pt x="0" y="0"/>
                </a:moveTo>
                <a:lnTo>
                  <a:pt x="0" y="317"/>
                </a:lnTo>
                <a:lnTo>
                  <a:pt x="292" y="152"/>
                </a:lnTo>
                <a:lnTo>
                  <a:pt x="0" y="0"/>
                </a:lnTo>
                <a:close/>
              </a:path>
            </a:pathLst>
          </a:custGeom>
          <a:solidFill>
            <a:srgbClr val="FFCF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3" name="Google Shape;143;p4"/>
          <p:cNvSpPr/>
          <p:nvPr/>
        </p:nvSpPr>
        <p:spPr>
          <a:xfrm>
            <a:off x="0" y="2191906"/>
            <a:ext cx="831215" cy="770851"/>
          </a:xfrm>
          <a:custGeom>
            <a:rect b="b" l="l" r="r" t="t"/>
            <a:pathLst>
              <a:path extrusionOk="0" h="957579" w="831215">
                <a:moveTo>
                  <a:pt x="831126" y="0"/>
                </a:moveTo>
                <a:lnTo>
                  <a:pt x="0" y="474916"/>
                </a:lnTo>
                <a:lnTo>
                  <a:pt x="0" y="482333"/>
                </a:lnTo>
                <a:lnTo>
                  <a:pt x="831126" y="957262"/>
                </a:lnTo>
                <a:lnTo>
                  <a:pt x="831126" y="0"/>
                </a:lnTo>
                <a:close/>
              </a:path>
            </a:pathLst>
          </a:custGeom>
          <a:solidFill>
            <a:srgbClr val="D882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4" name="Google Shape;144;p4"/>
          <p:cNvSpPr/>
          <p:nvPr/>
        </p:nvSpPr>
        <p:spPr>
          <a:xfrm>
            <a:off x="3345303" y="4115741"/>
            <a:ext cx="838200" cy="771362"/>
          </a:xfrm>
          <a:custGeom>
            <a:rect b="b" l="l" r="r" t="t"/>
            <a:pathLst>
              <a:path extrusionOk="0" h="958214" w="838200">
                <a:moveTo>
                  <a:pt x="292" y="0"/>
                </a:moveTo>
                <a:lnTo>
                  <a:pt x="0" y="165"/>
                </a:lnTo>
                <a:lnTo>
                  <a:pt x="0" y="957567"/>
                </a:lnTo>
                <a:lnTo>
                  <a:pt x="292" y="957745"/>
                </a:lnTo>
                <a:lnTo>
                  <a:pt x="838060" y="479018"/>
                </a:lnTo>
                <a:lnTo>
                  <a:pt x="838060" y="478726"/>
                </a:lnTo>
                <a:lnTo>
                  <a:pt x="292" y="0"/>
                </a:lnTo>
                <a:close/>
              </a:path>
            </a:pathLst>
          </a:custGeom>
          <a:solidFill>
            <a:srgbClr val="D1C3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5" name="Google Shape;145;p4"/>
          <p:cNvSpPr/>
          <p:nvPr/>
        </p:nvSpPr>
        <p:spPr>
          <a:xfrm>
            <a:off x="3345595" y="4500661"/>
            <a:ext cx="838200" cy="644081"/>
          </a:xfrm>
          <a:custGeom>
            <a:rect b="b" l="l" r="r" t="t"/>
            <a:pathLst>
              <a:path extrusionOk="0" h="800100" w="838200">
                <a:moveTo>
                  <a:pt x="837768" y="0"/>
                </a:moveTo>
                <a:lnTo>
                  <a:pt x="0" y="478726"/>
                </a:lnTo>
                <a:lnTo>
                  <a:pt x="562178" y="799973"/>
                </a:lnTo>
                <a:lnTo>
                  <a:pt x="837768" y="799973"/>
                </a:lnTo>
                <a:lnTo>
                  <a:pt x="837768" y="0"/>
                </a:lnTo>
                <a:close/>
              </a:path>
            </a:pathLst>
          </a:custGeom>
          <a:solidFill>
            <a:srgbClr val="A3C7E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6" name="Google Shape;146;p4"/>
          <p:cNvSpPr/>
          <p:nvPr/>
        </p:nvSpPr>
        <p:spPr>
          <a:xfrm>
            <a:off x="3345298" y="4115609"/>
            <a:ext cx="635" cy="511"/>
          </a:xfrm>
          <a:custGeom>
            <a:rect b="b" l="l" r="r" t="t"/>
            <a:pathLst>
              <a:path extrusionOk="0" h="635" w="635">
                <a:moveTo>
                  <a:pt x="0" y="0"/>
                </a:moveTo>
                <a:lnTo>
                  <a:pt x="0" y="330"/>
                </a:lnTo>
                <a:lnTo>
                  <a:pt x="292" y="165"/>
                </a:lnTo>
                <a:lnTo>
                  <a:pt x="0" y="0"/>
                </a:lnTo>
                <a:close/>
              </a:path>
            </a:pathLst>
          </a:custGeom>
          <a:solidFill>
            <a:srgbClr val="FFCF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7" name="Google Shape;147;p4"/>
          <p:cNvSpPr/>
          <p:nvPr/>
        </p:nvSpPr>
        <p:spPr>
          <a:xfrm>
            <a:off x="3345595" y="2191821"/>
            <a:ext cx="838200" cy="770851"/>
          </a:xfrm>
          <a:custGeom>
            <a:rect b="b" l="l" r="r" t="t"/>
            <a:pathLst>
              <a:path extrusionOk="0" h="957579" w="838200">
                <a:moveTo>
                  <a:pt x="837768" y="0"/>
                </a:moveTo>
                <a:lnTo>
                  <a:pt x="0" y="478726"/>
                </a:lnTo>
                <a:lnTo>
                  <a:pt x="837768" y="957453"/>
                </a:lnTo>
                <a:lnTo>
                  <a:pt x="837768" y="0"/>
                </a:lnTo>
                <a:close/>
              </a:path>
            </a:pathLst>
          </a:custGeom>
          <a:solidFill>
            <a:srgbClr val="60187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8" name="Google Shape;148;p4"/>
          <p:cNvSpPr/>
          <p:nvPr/>
        </p:nvSpPr>
        <p:spPr>
          <a:xfrm>
            <a:off x="2507239" y="4500383"/>
            <a:ext cx="635" cy="511"/>
          </a:xfrm>
          <a:custGeom>
            <a:rect b="b" l="l" r="r" t="t"/>
            <a:pathLst>
              <a:path extrusionOk="0" h="635" w="635">
                <a:moveTo>
                  <a:pt x="0" y="0"/>
                </a:moveTo>
                <a:lnTo>
                  <a:pt x="0" y="393"/>
                </a:lnTo>
                <a:lnTo>
                  <a:pt x="342" y="215"/>
                </a:lnTo>
                <a:lnTo>
                  <a:pt x="0" y="0"/>
                </a:lnTo>
                <a:close/>
              </a:path>
            </a:pathLst>
          </a:custGeom>
          <a:solidFill>
            <a:srgbClr val="FFCF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9" name="Google Shape;149;p4"/>
          <p:cNvSpPr/>
          <p:nvPr/>
        </p:nvSpPr>
        <p:spPr>
          <a:xfrm>
            <a:off x="3345303" y="2576510"/>
            <a:ext cx="838200" cy="771362"/>
          </a:xfrm>
          <a:custGeom>
            <a:rect b="b" l="l" r="r" t="t"/>
            <a:pathLst>
              <a:path extrusionOk="0" h="958214" w="838200">
                <a:moveTo>
                  <a:pt x="292" y="0"/>
                </a:moveTo>
                <a:lnTo>
                  <a:pt x="0" y="177"/>
                </a:lnTo>
                <a:lnTo>
                  <a:pt x="0" y="957579"/>
                </a:lnTo>
                <a:lnTo>
                  <a:pt x="292" y="957745"/>
                </a:lnTo>
                <a:lnTo>
                  <a:pt x="838060" y="479018"/>
                </a:lnTo>
                <a:lnTo>
                  <a:pt x="838060" y="478726"/>
                </a:lnTo>
                <a:lnTo>
                  <a:pt x="292" y="0"/>
                </a:lnTo>
                <a:close/>
              </a:path>
            </a:pathLst>
          </a:custGeom>
          <a:solidFill>
            <a:srgbClr val="7A42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0" name="Google Shape;150;p4"/>
          <p:cNvSpPr/>
          <p:nvPr/>
        </p:nvSpPr>
        <p:spPr>
          <a:xfrm>
            <a:off x="2507240" y="3730940"/>
            <a:ext cx="838200" cy="771362"/>
          </a:xfrm>
          <a:custGeom>
            <a:rect b="b" l="l" r="r" t="t"/>
            <a:pathLst>
              <a:path extrusionOk="0" h="958214" w="838200">
                <a:moveTo>
                  <a:pt x="342" y="0"/>
                </a:moveTo>
                <a:lnTo>
                  <a:pt x="0" y="190"/>
                </a:lnTo>
                <a:lnTo>
                  <a:pt x="0" y="957541"/>
                </a:lnTo>
                <a:lnTo>
                  <a:pt x="342" y="957732"/>
                </a:lnTo>
                <a:lnTo>
                  <a:pt x="838060" y="479031"/>
                </a:lnTo>
                <a:lnTo>
                  <a:pt x="838060" y="478688"/>
                </a:lnTo>
                <a:lnTo>
                  <a:pt x="342" y="0"/>
                </a:lnTo>
                <a:close/>
              </a:path>
            </a:pathLst>
          </a:custGeom>
          <a:solidFill>
            <a:srgbClr val="B53D8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1" name="Google Shape;151;p4"/>
          <p:cNvSpPr/>
          <p:nvPr/>
        </p:nvSpPr>
        <p:spPr>
          <a:xfrm>
            <a:off x="2507240" y="2961327"/>
            <a:ext cx="838200" cy="771362"/>
          </a:xfrm>
          <a:custGeom>
            <a:rect b="b" l="l" r="r" t="t"/>
            <a:pathLst>
              <a:path extrusionOk="0" h="958214" w="838200">
                <a:moveTo>
                  <a:pt x="342" y="0"/>
                </a:moveTo>
                <a:lnTo>
                  <a:pt x="0" y="190"/>
                </a:lnTo>
                <a:lnTo>
                  <a:pt x="0" y="957541"/>
                </a:lnTo>
                <a:lnTo>
                  <a:pt x="342" y="957732"/>
                </a:lnTo>
                <a:lnTo>
                  <a:pt x="838060" y="479031"/>
                </a:lnTo>
                <a:lnTo>
                  <a:pt x="838060" y="478688"/>
                </a:lnTo>
                <a:lnTo>
                  <a:pt x="342" y="0"/>
                </a:lnTo>
                <a:close/>
              </a:path>
            </a:pathLst>
          </a:custGeom>
          <a:solidFill>
            <a:srgbClr val="9A75A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2" name="Google Shape;152;p4"/>
          <p:cNvSpPr/>
          <p:nvPr/>
        </p:nvSpPr>
        <p:spPr>
          <a:xfrm>
            <a:off x="2507583" y="2576649"/>
            <a:ext cx="838200" cy="770851"/>
          </a:xfrm>
          <a:custGeom>
            <a:rect b="b" l="l" r="r" t="t"/>
            <a:pathLst>
              <a:path extrusionOk="0" h="957579" w="838200">
                <a:moveTo>
                  <a:pt x="837717" y="0"/>
                </a:moveTo>
                <a:lnTo>
                  <a:pt x="0" y="478701"/>
                </a:lnTo>
                <a:lnTo>
                  <a:pt x="837717" y="957414"/>
                </a:lnTo>
                <a:lnTo>
                  <a:pt x="837717" y="0"/>
                </a:lnTo>
                <a:close/>
              </a:path>
            </a:pathLst>
          </a:custGeom>
          <a:solidFill>
            <a:srgbClr val="60187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3" name="Google Shape;153;p4"/>
          <p:cNvSpPr/>
          <p:nvPr/>
        </p:nvSpPr>
        <p:spPr>
          <a:xfrm>
            <a:off x="3345303" y="3346126"/>
            <a:ext cx="838200" cy="771362"/>
          </a:xfrm>
          <a:custGeom>
            <a:rect b="b" l="l" r="r" t="t"/>
            <a:pathLst>
              <a:path extrusionOk="0" h="958214" w="838200">
                <a:moveTo>
                  <a:pt x="292" y="0"/>
                </a:moveTo>
                <a:lnTo>
                  <a:pt x="0" y="177"/>
                </a:lnTo>
                <a:lnTo>
                  <a:pt x="0" y="957567"/>
                </a:lnTo>
                <a:lnTo>
                  <a:pt x="292" y="957732"/>
                </a:lnTo>
                <a:lnTo>
                  <a:pt x="838060" y="479018"/>
                </a:lnTo>
                <a:lnTo>
                  <a:pt x="838060" y="478726"/>
                </a:lnTo>
                <a:lnTo>
                  <a:pt x="292" y="0"/>
                </a:lnTo>
                <a:close/>
              </a:path>
            </a:pathLst>
          </a:custGeom>
          <a:solidFill>
            <a:srgbClr val="9A75A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4" name="Google Shape;154;p4"/>
          <p:cNvSpPr/>
          <p:nvPr/>
        </p:nvSpPr>
        <p:spPr>
          <a:xfrm>
            <a:off x="2783417" y="4885488"/>
            <a:ext cx="561975" cy="258655"/>
          </a:xfrm>
          <a:custGeom>
            <a:rect b="b" l="l" r="r" t="t"/>
            <a:pathLst>
              <a:path extrusionOk="0" h="321310" w="561975">
                <a:moveTo>
                  <a:pt x="561886" y="0"/>
                </a:moveTo>
                <a:lnTo>
                  <a:pt x="0" y="321081"/>
                </a:lnTo>
                <a:lnTo>
                  <a:pt x="561886" y="321081"/>
                </a:lnTo>
                <a:lnTo>
                  <a:pt x="561886" y="0"/>
                </a:lnTo>
                <a:close/>
              </a:path>
            </a:pathLst>
          </a:custGeom>
          <a:solidFill>
            <a:srgbClr val="98006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5" name="Google Shape;155;p4"/>
          <p:cNvSpPr/>
          <p:nvPr/>
        </p:nvSpPr>
        <p:spPr>
          <a:xfrm>
            <a:off x="2507239" y="4500547"/>
            <a:ext cx="838200" cy="644592"/>
          </a:xfrm>
          <a:custGeom>
            <a:rect b="b" l="l" r="r" t="t"/>
            <a:pathLst>
              <a:path extrusionOk="0" h="800735" w="838200">
                <a:moveTo>
                  <a:pt x="342" y="0"/>
                </a:moveTo>
                <a:lnTo>
                  <a:pt x="0" y="190"/>
                </a:lnTo>
                <a:lnTo>
                  <a:pt x="0" y="800112"/>
                </a:lnTo>
                <a:lnTo>
                  <a:pt x="276174" y="800112"/>
                </a:lnTo>
                <a:lnTo>
                  <a:pt x="838060" y="479044"/>
                </a:lnTo>
                <a:lnTo>
                  <a:pt x="838060" y="478701"/>
                </a:lnTo>
                <a:lnTo>
                  <a:pt x="342" y="0"/>
                </a:lnTo>
                <a:close/>
              </a:path>
            </a:pathLst>
          </a:custGeom>
          <a:solidFill>
            <a:srgbClr val="DA99B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6" name="Google Shape;156;p4"/>
          <p:cNvSpPr/>
          <p:nvPr/>
        </p:nvSpPr>
        <p:spPr>
          <a:xfrm>
            <a:off x="3345309" y="4885356"/>
            <a:ext cx="562610" cy="258655"/>
          </a:xfrm>
          <a:custGeom>
            <a:rect b="b" l="l" r="r" t="t"/>
            <a:pathLst>
              <a:path extrusionOk="0" h="321310" w="562610">
                <a:moveTo>
                  <a:pt x="292" y="0"/>
                </a:moveTo>
                <a:lnTo>
                  <a:pt x="0" y="165"/>
                </a:lnTo>
                <a:lnTo>
                  <a:pt x="0" y="321246"/>
                </a:lnTo>
                <a:lnTo>
                  <a:pt x="562470" y="321246"/>
                </a:lnTo>
                <a:lnTo>
                  <a:pt x="292" y="0"/>
                </a:lnTo>
                <a:close/>
              </a:path>
            </a:pathLst>
          </a:custGeom>
          <a:solidFill>
            <a:srgbClr val="C677A4"/>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7" name="Google Shape;157;p4"/>
          <p:cNvSpPr/>
          <p:nvPr/>
        </p:nvSpPr>
        <p:spPr>
          <a:xfrm>
            <a:off x="2507573" y="4115876"/>
            <a:ext cx="838200" cy="770851"/>
          </a:xfrm>
          <a:custGeom>
            <a:rect b="b" l="l" r="r" t="t"/>
            <a:pathLst>
              <a:path extrusionOk="0" h="957579" w="838200">
                <a:moveTo>
                  <a:pt x="837730" y="0"/>
                </a:moveTo>
                <a:lnTo>
                  <a:pt x="0" y="478701"/>
                </a:lnTo>
                <a:lnTo>
                  <a:pt x="837730" y="957414"/>
                </a:lnTo>
                <a:lnTo>
                  <a:pt x="837730" y="0"/>
                </a:lnTo>
                <a:close/>
              </a:path>
            </a:pathLst>
          </a:custGeom>
          <a:solidFill>
            <a:srgbClr val="C677A4"/>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8" name="Google Shape;158;p4"/>
          <p:cNvSpPr/>
          <p:nvPr/>
        </p:nvSpPr>
        <p:spPr>
          <a:xfrm>
            <a:off x="2507573" y="3346263"/>
            <a:ext cx="838200" cy="770851"/>
          </a:xfrm>
          <a:custGeom>
            <a:rect b="b" l="l" r="r" t="t"/>
            <a:pathLst>
              <a:path extrusionOk="0" h="957579" w="838200">
                <a:moveTo>
                  <a:pt x="837730" y="0"/>
                </a:moveTo>
                <a:lnTo>
                  <a:pt x="0" y="478701"/>
                </a:lnTo>
                <a:lnTo>
                  <a:pt x="837730" y="957402"/>
                </a:lnTo>
                <a:lnTo>
                  <a:pt x="837730" y="0"/>
                </a:lnTo>
                <a:close/>
              </a:path>
            </a:pathLst>
          </a:custGeom>
          <a:solidFill>
            <a:srgbClr val="6C217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9" name="Google Shape;159;p4"/>
          <p:cNvSpPr/>
          <p:nvPr/>
        </p:nvSpPr>
        <p:spPr>
          <a:xfrm>
            <a:off x="3345298" y="4885223"/>
            <a:ext cx="635" cy="511"/>
          </a:xfrm>
          <a:custGeom>
            <a:rect b="b" l="l" r="r" t="t"/>
            <a:pathLst>
              <a:path extrusionOk="0" h="635" w="635">
                <a:moveTo>
                  <a:pt x="0" y="0"/>
                </a:moveTo>
                <a:lnTo>
                  <a:pt x="0" y="330"/>
                </a:lnTo>
                <a:lnTo>
                  <a:pt x="292" y="165"/>
                </a:lnTo>
                <a:lnTo>
                  <a:pt x="0" y="0"/>
                </a:lnTo>
                <a:close/>
              </a:path>
            </a:pathLst>
          </a:custGeom>
          <a:solidFill>
            <a:srgbClr val="FFCF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0" name="Google Shape;160;p4"/>
          <p:cNvSpPr/>
          <p:nvPr/>
        </p:nvSpPr>
        <p:spPr>
          <a:xfrm>
            <a:off x="4183368" y="2961210"/>
            <a:ext cx="635" cy="511"/>
          </a:xfrm>
          <a:custGeom>
            <a:rect b="b" l="l" r="r" t="t"/>
            <a:pathLst>
              <a:path extrusionOk="0" h="635" w="635">
                <a:moveTo>
                  <a:pt x="0" y="0"/>
                </a:moveTo>
                <a:lnTo>
                  <a:pt x="0" y="279"/>
                </a:lnTo>
                <a:lnTo>
                  <a:pt x="254" y="126"/>
                </a:lnTo>
                <a:lnTo>
                  <a:pt x="0" y="0"/>
                </a:lnTo>
                <a:close/>
              </a:path>
            </a:pathLst>
          </a:custGeom>
          <a:solidFill>
            <a:srgbClr val="FFCF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1" name="Google Shape;161;p4"/>
          <p:cNvSpPr/>
          <p:nvPr/>
        </p:nvSpPr>
        <p:spPr>
          <a:xfrm>
            <a:off x="3345595" y="2961438"/>
            <a:ext cx="838200" cy="770851"/>
          </a:xfrm>
          <a:custGeom>
            <a:rect b="b" l="l" r="r" t="t"/>
            <a:pathLst>
              <a:path extrusionOk="0" h="957579" w="838200">
                <a:moveTo>
                  <a:pt x="837768" y="0"/>
                </a:moveTo>
                <a:lnTo>
                  <a:pt x="0" y="478713"/>
                </a:lnTo>
                <a:lnTo>
                  <a:pt x="837768" y="957452"/>
                </a:lnTo>
                <a:lnTo>
                  <a:pt x="837768" y="0"/>
                </a:lnTo>
                <a:close/>
              </a:path>
            </a:pathLst>
          </a:custGeom>
          <a:solidFill>
            <a:srgbClr val="15744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2" name="Google Shape;162;p4"/>
          <p:cNvSpPr/>
          <p:nvPr/>
        </p:nvSpPr>
        <p:spPr>
          <a:xfrm>
            <a:off x="4183368" y="4500428"/>
            <a:ext cx="635" cy="511"/>
          </a:xfrm>
          <a:custGeom>
            <a:rect b="b" l="l" r="r" t="t"/>
            <a:pathLst>
              <a:path extrusionOk="0" h="635" w="635">
                <a:moveTo>
                  <a:pt x="0" y="0"/>
                </a:moveTo>
                <a:lnTo>
                  <a:pt x="0" y="292"/>
                </a:lnTo>
                <a:lnTo>
                  <a:pt x="254" y="152"/>
                </a:lnTo>
                <a:lnTo>
                  <a:pt x="0" y="0"/>
                </a:lnTo>
                <a:close/>
              </a:path>
            </a:pathLst>
          </a:custGeom>
          <a:solidFill>
            <a:srgbClr val="FFCF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3" name="Google Shape;163;p4"/>
          <p:cNvSpPr/>
          <p:nvPr/>
        </p:nvSpPr>
        <p:spPr>
          <a:xfrm>
            <a:off x="3345595" y="3731050"/>
            <a:ext cx="838200" cy="770851"/>
          </a:xfrm>
          <a:custGeom>
            <a:rect b="b" l="l" r="r" t="t"/>
            <a:pathLst>
              <a:path extrusionOk="0" h="957579" w="838200">
                <a:moveTo>
                  <a:pt x="837768" y="0"/>
                </a:moveTo>
                <a:lnTo>
                  <a:pt x="0" y="478726"/>
                </a:lnTo>
                <a:lnTo>
                  <a:pt x="837768" y="957453"/>
                </a:lnTo>
                <a:lnTo>
                  <a:pt x="837768" y="0"/>
                </a:lnTo>
                <a:close/>
              </a:path>
            </a:pathLst>
          </a:custGeom>
          <a:solidFill>
            <a:srgbClr val="BBA4C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 name="Google Shape;164;p4"/>
          <p:cNvSpPr/>
          <p:nvPr/>
        </p:nvSpPr>
        <p:spPr>
          <a:xfrm>
            <a:off x="4183368" y="3730814"/>
            <a:ext cx="635" cy="511"/>
          </a:xfrm>
          <a:custGeom>
            <a:rect b="b" l="l" r="r" t="t"/>
            <a:pathLst>
              <a:path extrusionOk="0" h="635" w="635">
                <a:moveTo>
                  <a:pt x="0" y="0"/>
                </a:moveTo>
                <a:lnTo>
                  <a:pt x="0" y="292"/>
                </a:lnTo>
                <a:lnTo>
                  <a:pt x="254" y="139"/>
                </a:lnTo>
                <a:lnTo>
                  <a:pt x="0"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5" name="Google Shape;165;p4"/>
          <p:cNvSpPr/>
          <p:nvPr/>
        </p:nvSpPr>
        <p:spPr>
          <a:xfrm>
            <a:off x="831120" y="0"/>
            <a:ext cx="838200" cy="653793"/>
          </a:xfrm>
          <a:custGeom>
            <a:rect b="b" l="l" r="r" t="t"/>
            <a:pathLst>
              <a:path extrusionOk="0" h="812165" w="838200">
                <a:moveTo>
                  <a:pt x="255524" y="0"/>
                </a:moveTo>
                <a:lnTo>
                  <a:pt x="0" y="0"/>
                </a:lnTo>
                <a:lnTo>
                  <a:pt x="0" y="811745"/>
                </a:lnTo>
                <a:lnTo>
                  <a:pt x="406" y="811974"/>
                </a:lnTo>
                <a:lnTo>
                  <a:pt x="838060" y="333324"/>
                </a:lnTo>
                <a:lnTo>
                  <a:pt x="838060" y="332892"/>
                </a:lnTo>
                <a:lnTo>
                  <a:pt x="255524" y="0"/>
                </a:lnTo>
                <a:close/>
              </a:path>
            </a:pathLst>
          </a:custGeom>
          <a:solidFill>
            <a:srgbClr val="9FD3A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6" name="Google Shape;166;p4"/>
          <p:cNvSpPr/>
          <p:nvPr/>
        </p:nvSpPr>
        <p:spPr>
          <a:xfrm>
            <a:off x="1086617" y="0"/>
            <a:ext cx="582930" cy="268367"/>
          </a:xfrm>
          <a:custGeom>
            <a:rect b="b" l="l" r="r" t="t"/>
            <a:pathLst>
              <a:path extrusionOk="0" h="333375" w="582930">
                <a:moveTo>
                  <a:pt x="582561" y="0"/>
                </a:moveTo>
                <a:lnTo>
                  <a:pt x="0" y="0"/>
                </a:lnTo>
                <a:lnTo>
                  <a:pt x="582561" y="332892"/>
                </a:lnTo>
                <a:lnTo>
                  <a:pt x="582561" y="0"/>
                </a:lnTo>
                <a:close/>
              </a:path>
            </a:pathLst>
          </a:custGeom>
          <a:solidFill>
            <a:srgbClr val="6FC28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 name="Google Shape;167;p4"/>
          <p:cNvSpPr/>
          <p:nvPr/>
        </p:nvSpPr>
        <p:spPr>
          <a:xfrm>
            <a:off x="1669168" y="0"/>
            <a:ext cx="583564" cy="268367"/>
          </a:xfrm>
          <a:custGeom>
            <a:rect b="b" l="l" r="r" t="t"/>
            <a:pathLst>
              <a:path extrusionOk="0" h="333375" w="583564">
                <a:moveTo>
                  <a:pt x="583311" y="0"/>
                </a:moveTo>
                <a:lnTo>
                  <a:pt x="0" y="0"/>
                </a:lnTo>
                <a:lnTo>
                  <a:pt x="0" y="332892"/>
                </a:lnTo>
                <a:lnTo>
                  <a:pt x="393" y="333108"/>
                </a:lnTo>
                <a:lnTo>
                  <a:pt x="583311" y="0"/>
                </a:lnTo>
                <a:close/>
              </a:path>
            </a:pathLst>
          </a:custGeom>
          <a:solidFill>
            <a:srgbClr val="D882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8" name="Google Shape;168;p4"/>
          <p:cNvSpPr/>
          <p:nvPr/>
        </p:nvSpPr>
        <p:spPr>
          <a:xfrm>
            <a:off x="831124" y="652476"/>
            <a:ext cx="838200" cy="771362"/>
          </a:xfrm>
          <a:custGeom>
            <a:rect b="b" l="l" r="r" t="t"/>
            <a:pathLst>
              <a:path extrusionOk="0" h="958214" w="838200">
                <a:moveTo>
                  <a:pt x="406" y="0"/>
                </a:moveTo>
                <a:lnTo>
                  <a:pt x="0" y="241"/>
                </a:lnTo>
                <a:lnTo>
                  <a:pt x="0" y="957516"/>
                </a:lnTo>
                <a:lnTo>
                  <a:pt x="406" y="957745"/>
                </a:lnTo>
                <a:lnTo>
                  <a:pt x="838060" y="479082"/>
                </a:lnTo>
                <a:lnTo>
                  <a:pt x="838060" y="478650"/>
                </a:lnTo>
                <a:lnTo>
                  <a:pt x="406" y="0"/>
                </a:lnTo>
                <a:close/>
              </a:path>
            </a:pathLst>
          </a:custGeom>
          <a:solidFill>
            <a:srgbClr val="005B7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9" name="Google Shape;169;p4"/>
          <p:cNvSpPr/>
          <p:nvPr/>
        </p:nvSpPr>
        <p:spPr>
          <a:xfrm>
            <a:off x="0" y="652668"/>
            <a:ext cx="831215" cy="770852"/>
          </a:xfrm>
          <a:custGeom>
            <a:rect b="b" l="l" r="r" t="t"/>
            <a:pathLst>
              <a:path extrusionOk="0" h="957580" w="831215">
                <a:moveTo>
                  <a:pt x="831113" y="0"/>
                </a:moveTo>
                <a:lnTo>
                  <a:pt x="0" y="474916"/>
                </a:lnTo>
                <a:lnTo>
                  <a:pt x="0" y="482333"/>
                </a:lnTo>
                <a:lnTo>
                  <a:pt x="831113" y="957262"/>
                </a:lnTo>
                <a:lnTo>
                  <a:pt x="831113" y="0"/>
                </a:lnTo>
                <a:close/>
              </a:path>
            </a:pathLst>
          </a:custGeom>
          <a:solidFill>
            <a:srgbClr val="008C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0" name="Google Shape;170;p4"/>
          <p:cNvSpPr/>
          <p:nvPr/>
        </p:nvSpPr>
        <p:spPr>
          <a:xfrm>
            <a:off x="2507239" y="0"/>
            <a:ext cx="838200" cy="653793"/>
          </a:xfrm>
          <a:custGeom>
            <a:rect b="b" l="l" r="r" t="t"/>
            <a:pathLst>
              <a:path extrusionOk="0" h="812165" w="838200">
                <a:moveTo>
                  <a:pt x="255435" y="0"/>
                </a:moveTo>
                <a:lnTo>
                  <a:pt x="0" y="0"/>
                </a:lnTo>
                <a:lnTo>
                  <a:pt x="0" y="811784"/>
                </a:lnTo>
                <a:lnTo>
                  <a:pt x="330" y="811974"/>
                </a:lnTo>
                <a:lnTo>
                  <a:pt x="838060" y="333273"/>
                </a:lnTo>
                <a:lnTo>
                  <a:pt x="838060" y="332930"/>
                </a:lnTo>
                <a:lnTo>
                  <a:pt x="255435" y="0"/>
                </a:lnTo>
                <a:close/>
              </a:path>
            </a:pathLst>
          </a:custGeom>
          <a:solidFill>
            <a:srgbClr val="FFECB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1" name="Google Shape;171;p4"/>
          <p:cNvSpPr/>
          <p:nvPr/>
        </p:nvSpPr>
        <p:spPr>
          <a:xfrm>
            <a:off x="1669171" y="267669"/>
            <a:ext cx="838200" cy="771363"/>
          </a:xfrm>
          <a:custGeom>
            <a:rect b="b" l="l" r="r" t="t"/>
            <a:pathLst>
              <a:path extrusionOk="0" h="958215" w="838200">
                <a:moveTo>
                  <a:pt x="381" y="0"/>
                </a:moveTo>
                <a:lnTo>
                  <a:pt x="0" y="215"/>
                </a:lnTo>
                <a:lnTo>
                  <a:pt x="0" y="957529"/>
                </a:lnTo>
                <a:lnTo>
                  <a:pt x="381" y="957745"/>
                </a:lnTo>
                <a:lnTo>
                  <a:pt x="838060" y="479069"/>
                </a:lnTo>
                <a:lnTo>
                  <a:pt x="838060" y="478675"/>
                </a:lnTo>
                <a:lnTo>
                  <a:pt x="381" y="0"/>
                </a:lnTo>
                <a:close/>
              </a:path>
            </a:pathLst>
          </a:custGeom>
          <a:solidFill>
            <a:srgbClr val="8BD3D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 name="Google Shape;172;p4"/>
          <p:cNvSpPr/>
          <p:nvPr/>
        </p:nvSpPr>
        <p:spPr>
          <a:xfrm>
            <a:off x="1669558" y="0"/>
            <a:ext cx="838200" cy="653793"/>
          </a:xfrm>
          <a:custGeom>
            <a:rect b="b" l="l" r="r" t="t"/>
            <a:pathLst>
              <a:path extrusionOk="0" h="812165" w="838200">
                <a:moveTo>
                  <a:pt x="837679" y="0"/>
                </a:moveTo>
                <a:lnTo>
                  <a:pt x="582930" y="0"/>
                </a:lnTo>
                <a:lnTo>
                  <a:pt x="0" y="333108"/>
                </a:lnTo>
                <a:lnTo>
                  <a:pt x="837679" y="811784"/>
                </a:lnTo>
                <a:lnTo>
                  <a:pt x="837679" y="0"/>
                </a:lnTo>
                <a:close/>
              </a:path>
            </a:pathLst>
          </a:custGeom>
          <a:solidFill>
            <a:srgbClr val="FFDDB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3" name="Google Shape;173;p4"/>
          <p:cNvSpPr/>
          <p:nvPr/>
        </p:nvSpPr>
        <p:spPr>
          <a:xfrm>
            <a:off x="3345298" y="0"/>
            <a:ext cx="583564" cy="268367"/>
          </a:xfrm>
          <a:custGeom>
            <a:rect b="b" l="l" r="r" t="t"/>
            <a:pathLst>
              <a:path extrusionOk="0" h="333375" w="583564">
                <a:moveTo>
                  <a:pt x="583209" y="0"/>
                </a:moveTo>
                <a:lnTo>
                  <a:pt x="0" y="0"/>
                </a:lnTo>
                <a:lnTo>
                  <a:pt x="0" y="332930"/>
                </a:lnTo>
                <a:lnTo>
                  <a:pt x="292" y="333108"/>
                </a:lnTo>
                <a:lnTo>
                  <a:pt x="583209" y="0"/>
                </a:lnTo>
                <a:close/>
              </a:path>
            </a:pathLst>
          </a:custGeom>
          <a:solidFill>
            <a:srgbClr val="D882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4" name="Google Shape;174;p4"/>
          <p:cNvSpPr/>
          <p:nvPr/>
        </p:nvSpPr>
        <p:spPr>
          <a:xfrm>
            <a:off x="2762665" y="0"/>
            <a:ext cx="582929" cy="268367"/>
          </a:xfrm>
          <a:custGeom>
            <a:rect b="b" l="l" r="r" t="t"/>
            <a:pathLst>
              <a:path extrusionOk="0" h="333375" w="582929">
                <a:moveTo>
                  <a:pt x="582637" y="0"/>
                </a:moveTo>
                <a:lnTo>
                  <a:pt x="0" y="0"/>
                </a:lnTo>
                <a:lnTo>
                  <a:pt x="582637" y="332943"/>
                </a:lnTo>
                <a:lnTo>
                  <a:pt x="582637" y="0"/>
                </a:lnTo>
                <a:close/>
              </a:path>
            </a:pathLst>
          </a:custGeom>
          <a:solidFill>
            <a:srgbClr val="FFD54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 name="Google Shape;175;p4"/>
          <p:cNvSpPr/>
          <p:nvPr/>
        </p:nvSpPr>
        <p:spPr>
          <a:xfrm>
            <a:off x="831522" y="267843"/>
            <a:ext cx="838200" cy="770852"/>
          </a:xfrm>
          <a:custGeom>
            <a:rect b="b" l="l" r="r" t="t"/>
            <a:pathLst>
              <a:path extrusionOk="0" h="957580" w="838200">
                <a:moveTo>
                  <a:pt x="837653" y="0"/>
                </a:moveTo>
                <a:lnTo>
                  <a:pt x="0" y="478663"/>
                </a:lnTo>
                <a:lnTo>
                  <a:pt x="837653" y="957313"/>
                </a:lnTo>
                <a:lnTo>
                  <a:pt x="837653" y="0"/>
                </a:lnTo>
                <a:close/>
              </a:path>
            </a:pathLst>
          </a:custGeom>
          <a:solidFill>
            <a:srgbClr val="00BDC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6" name="Google Shape;176;p4"/>
          <p:cNvSpPr/>
          <p:nvPr/>
        </p:nvSpPr>
        <p:spPr>
          <a:xfrm>
            <a:off x="0" y="1040264"/>
            <a:ext cx="831215" cy="765228"/>
          </a:xfrm>
          <a:custGeom>
            <a:rect b="b" l="l" r="r" t="t"/>
            <a:pathLst>
              <a:path extrusionOk="0" h="950594" w="831215">
                <a:moveTo>
                  <a:pt x="0" y="0"/>
                </a:moveTo>
                <a:lnTo>
                  <a:pt x="0" y="950328"/>
                </a:lnTo>
                <a:lnTo>
                  <a:pt x="831113" y="475411"/>
                </a:lnTo>
                <a:lnTo>
                  <a:pt x="831113" y="474929"/>
                </a:lnTo>
                <a:lnTo>
                  <a:pt x="0" y="0"/>
                </a:lnTo>
                <a:close/>
              </a:path>
            </a:pathLst>
          </a:custGeom>
          <a:solidFill>
            <a:srgbClr val="009DB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7" name="Google Shape;177;p4"/>
          <p:cNvSpPr/>
          <p:nvPr/>
        </p:nvSpPr>
        <p:spPr>
          <a:xfrm>
            <a:off x="-1" y="0"/>
            <a:ext cx="831215" cy="653793"/>
          </a:xfrm>
          <a:custGeom>
            <a:rect b="b" l="l" r="r" t="t"/>
            <a:pathLst>
              <a:path extrusionOk="0" h="812165" w="831215">
                <a:moveTo>
                  <a:pt x="831113" y="0"/>
                </a:moveTo>
                <a:lnTo>
                  <a:pt x="576440" y="0"/>
                </a:lnTo>
                <a:lnTo>
                  <a:pt x="0" y="329399"/>
                </a:lnTo>
                <a:lnTo>
                  <a:pt x="0" y="336816"/>
                </a:lnTo>
                <a:lnTo>
                  <a:pt x="831113" y="811733"/>
                </a:lnTo>
                <a:lnTo>
                  <a:pt x="831113" y="0"/>
                </a:lnTo>
                <a:close/>
              </a:path>
            </a:pathLst>
          </a:custGeom>
          <a:solidFill>
            <a:srgbClr val="CCE7C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8" name="Google Shape;178;p4"/>
          <p:cNvSpPr/>
          <p:nvPr/>
        </p:nvSpPr>
        <p:spPr>
          <a:xfrm>
            <a:off x="0" y="270650"/>
            <a:ext cx="831215" cy="765228"/>
          </a:xfrm>
          <a:custGeom>
            <a:rect b="b" l="l" r="r" t="t"/>
            <a:pathLst>
              <a:path extrusionOk="0" h="950594" w="831215">
                <a:moveTo>
                  <a:pt x="0" y="0"/>
                </a:moveTo>
                <a:lnTo>
                  <a:pt x="0" y="950328"/>
                </a:lnTo>
                <a:lnTo>
                  <a:pt x="831113" y="475411"/>
                </a:lnTo>
                <a:lnTo>
                  <a:pt x="831113" y="474929"/>
                </a:lnTo>
                <a:lnTo>
                  <a:pt x="0" y="0"/>
                </a:lnTo>
                <a:close/>
              </a:path>
            </a:pathLst>
          </a:custGeom>
          <a:solidFill>
            <a:srgbClr val="BFC94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9" name="Google Shape;179;p4"/>
          <p:cNvSpPr/>
          <p:nvPr/>
        </p:nvSpPr>
        <p:spPr>
          <a:xfrm>
            <a:off x="0" y="0"/>
            <a:ext cx="576580" cy="265300"/>
          </a:xfrm>
          <a:custGeom>
            <a:rect b="b" l="l" r="r" t="t"/>
            <a:pathLst>
              <a:path extrusionOk="0" h="329565" w="576580">
                <a:moveTo>
                  <a:pt x="576440" y="0"/>
                </a:moveTo>
                <a:lnTo>
                  <a:pt x="0" y="0"/>
                </a:lnTo>
                <a:lnTo>
                  <a:pt x="0" y="329399"/>
                </a:lnTo>
                <a:lnTo>
                  <a:pt x="576440" y="0"/>
                </a:lnTo>
                <a:close/>
              </a:path>
            </a:pathLst>
          </a:custGeom>
          <a:solidFill>
            <a:srgbClr val="00A04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0" name="Google Shape;180;p4"/>
          <p:cNvSpPr/>
          <p:nvPr/>
        </p:nvSpPr>
        <p:spPr>
          <a:xfrm>
            <a:off x="0" y="2961512"/>
            <a:ext cx="831215" cy="770851"/>
          </a:xfrm>
          <a:custGeom>
            <a:rect b="b" l="l" r="r" t="t"/>
            <a:pathLst>
              <a:path extrusionOk="0" h="957579" w="831215">
                <a:moveTo>
                  <a:pt x="831113" y="0"/>
                </a:moveTo>
                <a:lnTo>
                  <a:pt x="0" y="474916"/>
                </a:lnTo>
                <a:lnTo>
                  <a:pt x="0" y="482333"/>
                </a:lnTo>
                <a:lnTo>
                  <a:pt x="831113" y="957262"/>
                </a:lnTo>
                <a:lnTo>
                  <a:pt x="831113" y="0"/>
                </a:lnTo>
                <a:close/>
              </a:path>
            </a:pathLst>
          </a:custGeom>
          <a:solidFill>
            <a:srgbClr val="D882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1" name="Google Shape;181;p4"/>
          <p:cNvSpPr/>
          <p:nvPr/>
        </p:nvSpPr>
        <p:spPr>
          <a:xfrm>
            <a:off x="2507230" y="1422088"/>
            <a:ext cx="838200" cy="771362"/>
          </a:xfrm>
          <a:custGeom>
            <a:rect b="b" l="l" r="r" t="t"/>
            <a:pathLst>
              <a:path extrusionOk="0" h="958214" w="838200">
                <a:moveTo>
                  <a:pt x="342" y="0"/>
                </a:moveTo>
                <a:lnTo>
                  <a:pt x="0" y="203"/>
                </a:lnTo>
                <a:lnTo>
                  <a:pt x="0" y="957554"/>
                </a:lnTo>
                <a:lnTo>
                  <a:pt x="342" y="957745"/>
                </a:lnTo>
                <a:lnTo>
                  <a:pt x="838072" y="479044"/>
                </a:lnTo>
                <a:lnTo>
                  <a:pt x="838072" y="478713"/>
                </a:lnTo>
                <a:lnTo>
                  <a:pt x="342" y="0"/>
                </a:lnTo>
                <a:close/>
              </a:path>
            </a:pathLst>
          </a:custGeom>
          <a:solidFill>
            <a:srgbClr val="009DB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2" name="Google Shape;182;p4"/>
          <p:cNvSpPr/>
          <p:nvPr/>
        </p:nvSpPr>
        <p:spPr>
          <a:xfrm>
            <a:off x="3345303" y="1037281"/>
            <a:ext cx="838200" cy="771362"/>
          </a:xfrm>
          <a:custGeom>
            <a:rect b="b" l="l" r="r" t="t"/>
            <a:pathLst>
              <a:path extrusionOk="0" h="958214" w="838200">
                <a:moveTo>
                  <a:pt x="292" y="0"/>
                </a:moveTo>
                <a:lnTo>
                  <a:pt x="0" y="177"/>
                </a:lnTo>
                <a:lnTo>
                  <a:pt x="0" y="957580"/>
                </a:lnTo>
                <a:lnTo>
                  <a:pt x="292" y="957745"/>
                </a:lnTo>
                <a:lnTo>
                  <a:pt x="838060" y="479018"/>
                </a:lnTo>
                <a:lnTo>
                  <a:pt x="838060" y="478726"/>
                </a:lnTo>
                <a:lnTo>
                  <a:pt x="292" y="0"/>
                </a:lnTo>
                <a:close/>
              </a:path>
            </a:pathLst>
          </a:custGeom>
          <a:solidFill>
            <a:srgbClr val="60187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3" name="Google Shape;183;p4"/>
          <p:cNvSpPr/>
          <p:nvPr/>
        </p:nvSpPr>
        <p:spPr>
          <a:xfrm>
            <a:off x="1669558" y="1422246"/>
            <a:ext cx="838200" cy="770852"/>
          </a:xfrm>
          <a:custGeom>
            <a:rect b="b" l="l" r="r" t="t"/>
            <a:pathLst>
              <a:path extrusionOk="0" h="957580" w="838200">
                <a:moveTo>
                  <a:pt x="837679" y="0"/>
                </a:moveTo>
                <a:lnTo>
                  <a:pt x="0" y="478675"/>
                </a:lnTo>
                <a:lnTo>
                  <a:pt x="837679" y="957351"/>
                </a:lnTo>
                <a:lnTo>
                  <a:pt x="837679" y="0"/>
                </a:lnTo>
                <a:close/>
              </a:path>
            </a:pathLst>
          </a:custGeom>
          <a:solidFill>
            <a:srgbClr val="00BDC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4" name="Google Shape;184;p4"/>
          <p:cNvSpPr/>
          <p:nvPr/>
        </p:nvSpPr>
        <p:spPr>
          <a:xfrm>
            <a:off x="3345595" y="652593"/>
            <a:ext cx="838200" cy="770852"/>
          </a:xfrm>
          <a:custGeom>
            <a:rect b="b" l="l" r="r" t="t"/>
            <a:pathLst>
              <a:path extrusionOk="0" h="957580" w="838200">
                <a:moveTo>
                  <a:pt x="837768" y="0"/>
                </a:moveTo>
                <a:lnTo>
                  <a:pt x="0" y="478726"/>
                </a:lnTo>
                <a:lnTo>
                  <a:pt x="837768" y="957453"/>
                </a:lnTo>
                <a:lnTo>
                  <a:pt x="837768" y="0"/>
                </a:lnTo>
                <a:close/>
              </a:path>
            </a:pathLst>
          </a:custGeom>
          <a:solidFill>
            <a:srgbClr val="008C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5" name="Google Shape;185;p4"/>
          <p:cNvSpPr/>
          <p:nvPr/>
        </p:nvSpPr>
        <p:spPr>
          <a:xfrm>
            <a:off x="831522" y="1807071"/>
            <a:ext cx="838200" cy="770852"/>
          </a:xfrm>
          <a:custGeom>
            <a:rect b="b" l="l" r="r" t="t"/>
            <a:pathLst>
              <a:path extrusionOk="0" h="957580" w="838200">
                <a:moveTo>
                  <a:pt x="837653" y="0"/>
                </a:moveTo>
                <a:lnTo>
                  <a:pt x="0" y="478663"/>
                </a:lnTo>
                <a:lnTo>
                  <a:pt x="837653" y="957313"/>
                </a:lnTo>
                <a:lnTo>
                  <a:pt x="837653" y="0"/>
                </a:lnTo>
                <a:close/>
              </a:path>
            </a:pathLst>
          </a:custGeom>
          <a:solidFill>
            <a:srgbClr val="009DB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6" name="Google Shape;186;p4"/>
          <p:cNvSpPr/>
          <p:nvPr/>
        </p:nvSpPr>
        <p:spPr>
          <a:xfrm>
            <a:off x="1669171" y="1806895"/>
            <a:ext cx="838200" cy="771362"/>
          </a:xfrm>
          <a:custGeom>
            <a:rect b="b" l="l" r="r" t="t"/>
            <a:pathLst>
              <a:path extrusionOk="0" h="958214" w="838200">
                <a:moveTo>
                  <a:pt x="381" y="0"/>
                </a:moveTo>
                <a:lnTo>
                  <a:pt x="0" y="215"/>
                </a:lnTo>
                <a:lnTo>
                  <a:pt x="0" y="957529"/>
                </a:lnTo>
                <a:lnTo>
                  <a:pt x="381" y="957745"/>
                </a:lnTo>
                <a:lnTo>
                  <a:pt x="838060" y="479069"/>
                </a:lnTo>
                <a:lnTo>
                  <a:pt x="838060" y="478675"/>
                </a:lnTo>
                <a:lnTo>
                  <a:pt x="381" y="0"/>
                </a:lnTo>
                <a:close/>
              </a:path>
            </a:pathLst>
          </a:custGeom>
          <a:solidFill>
            <a:srgbClr val="00789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7" name="Google Shape;187;p4"/>
          <p:cNvSpPr/>
          <p:nvPr/>
        </p:nvSpPr>
        <p:spPr>
          <a:xfrm>
            <a:off x="831124" y="2961317"/>
            <a:ext cx="838200" cy="771362"/>
          </a:xfrm>
          <a:custGeom>
            <a:rect b="b" l="l" r="r" t="t"/>
            <a:pathLst>
              <a:path extrusionOk="0" h="958214" w="838200">
                <a:moveTo>
                  <a:pt x="406" y="0"/>
                </a:moveTo>
                <a:lnTo>
                  <a:pt x="0" y="241"/>
                </a:lnTo>
                <a:lnTo>
                  <a:pt x="0" y="957516"/>
                </a:lnTo>
                <a:lnTo>
                  <a:pt x="406" y="957745"/>
                </a:lnTo>
                <a:lnTo>
                  <a:pt x="838060" y="479082"/>
                </a:lnTo>
                <a:lnTo>
                  <a:pt x="838060" y="478650"/>
                </a:lnTo>
                <a:lnTo>
                  <a:pt x="406" y="0"/>
                </a:lnTo>
                <a:close/>
              </a:path>
            </a:pathLst>
          </a:custGeom>
          <a:solidFill>
            <a:srgbClr val="EE28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8" name="Google Shape;188;p4"/>
          <p:cNvSpPr/>
          <p:nvPr/>
        </p:nvSpPr>
        <p:spPr>
          <a:xfrm>
            <a:off x="831115" y="2191698"/>
            <a:ext cx="838200" cy="771362"/>
          </a:xfrm>
          <a:custGeom>
            <a:rect b="b" l="l" r="r" t="t"/>
            <a:pathLst>
              <a:path extrusionOk="0" h="958214" w="838200">
                <a:moveTo>
                  <a:pt x="406" y="0"/>
                </a:moveTo>
                <a:lnTo>
                  <a:pt x="0" y="254"/>
                </a:lnTo>
                <a:lnTo>
                  <a:pt x="0" y="957503"/>
                </a:lnTo>
                <a:lnTo>
                  <a:pt x="406" y="957757"/>
                </a:lnTo>
                <a:lnTo>
                  <a:pt x="838060" y="479094"/>
                </a:lnTo>
                <a:lnTo>
                  <a:pt x="838060" y="478663"/>
                </a:lnTo>
                <a:lnTo>
                  <a:pt x="406" y="0"/>
                </a:lnTo>
                <a:close/>
              </a:path>
            </a:pathLst>
          </a:custGeom>
          <a:solidFill>
            <a:srgbClr val="F26D6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9" name="Google Shape;189;p4"/>
          <p:cNvSpPr/>
          <p:nvPr/>
        </p:nvSpPr>
        <p:spPr>
          <a:xfrm>
            <a:off x="2507583" y="1037421"/>
            <a:ext cx="838200" cy="770852"/>
          </a:xfrm>
          <a:custGeom>
            <a:rect b="b" l="l" r="r" t="t"/>
            <a:pathLst>
              <a:path extrusionOk="0" h="957580" w="838200">
                <a:moveTo>
                  <a:pt x="837717" y="0"/>
                </a:moveTo>
                <a:lnTo>
                  <a:pt x="0" y="478701"/>
                </a:lnTo>
                <a:lnTo>
                  <a:pt x="837717" y="957414"/>
                </a:lnTo>
                <a:lnTo>
                  <a:pt x="837717" y="0"/>
                </a:lnTo>
                <a:close/>
              </a:path>
            </a:pathLst>
          </a:custGeom>
          <a:solidFill>
            <a:srgbClr val="008C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0" name="Google Shape;190;p4"/>
          <p:cNvSpPr/>
          <p:nvPr/>
        </p:nvSpPr>
        <p:spPr>
          <a:xfrm>
            <a:off x="0" y="3349108"/>
            <a:ext cx="831215" cy="765229"/>
          </a:xfrm>
          <a:custGeom>
            <a:rect b="b" l="l" r="r" t="t"/>
            <a:pathLst>
              <a:path extrusionOk="0" h="950595" w="831215">
                <a:moveTo>
                  <a:pt x="0" y="0"/>
                </a:moveTo>
                <a:lnTo>
                  <a:pt x="0" y="950328"/>
                </a:lnTo>
                <a:lnTo>
                  <a:pt x="831113" y="475399"/>
                </a:lnTo>
                <a:lnTo>
                  <a:pt x="831113" y="474929"/>
                </a:lnTo>
                <a:lnTo>
                  <a:pt x="0" y="0"/>
                </a:lnTo>
                <a:close/>
              </a:path>
            </a:pathLst>
          </a:custGeom>
          <a:solidFill>
            <a:srgbClr val="FFDDB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1" name="Google Shape;191;p4"/>
          <p:cNvSpPr/>
          <p:nvPr/>
        </p:nvSpPr>
        <p:spPr>
          <a:xfrm>
            <a:off x="831120" y="4500542"/>
            <a:ext cx="838200" cy="644592"/>
          </a:xfrm>
          <a:custGeom>
            <a:rect b="b" l="l" r="r" t="t"/>
            <a:pathLst>
              <a:path extrusionOk="0" h="800735" w="838200">
                <a:moveTo>
                  <a:pt x="406" y="0"/>
                </a:moveTo>
                <a:lnTo>
                  <a:pt x="0" y="241"/>
                </a:lnTo>
                <a:lnTo>
                  <a:pt x="0" y="800125"/>
                </a:lnTo>
                <a:lnTo>
                  <a:pt x="276237" y="800125"/>
                </a:lnTo>
                <a:lnTo>
                  <a:pt x="838060" y="479094"/>
                </a:lnTo>
                <a:lnTo>
                  <a:pt x="838060" y="478650"/>
                </a:lnTo>
                <a:lnTo>
                  <a:pt x="406" y="0"/>
                </a:lnTo>
                <a:close/>
              </a:path>
            </a:pathLst>
          </a:custGeom>
          <a:solidFill>
            <a:srgbClr val="05246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2" name="Google Shape;192;p4"/>
          <p:cNvSpPr/>
          <p:nvPr/>
        </p:nvSpPr>
        <p:spPr>
          <a:xfrm>
            <a:off x="0" y="4118724"/>
            <a:ext cx="831215" cy="765229"/>
          </a:xfrm>
          <a:custGeom>
            <a:rect b="b" l="l" r="r" t="t"/>
            <a:pathLst>
              <a:path extrusionOk="0" h="950595" w="831215">
                <a:moveTo>
                  <a:pt x="0" y="0"/>
                </a:moveTo>
                <a:lnTo>
                  <a:pt x="0" y="950315"/>
                </a:lnTo>
                <a:lnTo>
                  <a:pt x="831113" y="475399"/>
                </a:lnTo>
                <a:lnTo>
                  <a:pt x="831113" y="474929"/>
                </a:lnTo>
                <a:lnTo>
                  <a:pt x="0" y="0"/>
                </a:lnTo>
                <a:close/>
              </a:path>
            </a:pathLst>
          </a:custGeom>
          <a:solidFill>
            <a:srgbClr val="FFD54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3" name="Google Shape;193;p4"/>
          <p:cNvSpPr/>
          <p:nvPr/>
        </p:nvSpPr>
        <p:spPr>
          <a:xfrm>
            <a:off x="0" y="4500751"/>
            <a:ext cx="831215" cy="644081"/>
          </a:xfrm>
          <a:custGeom>
            <a:rect b="b" l="l" r="r" t="t"/>
            <a:pathLst>
              <a:path extrusionOk="0" h="800100" w="831215">
                <a:moveTo>
                  <a:pt x="831126" y="0"/>
                </a:moveTo>
                <a:lnTo>
                  <a:pt x="0" y="474903"/>
                </a:lnTo>
                <a:lnTo>
                  <a:pt x="0" y="482320"/>
                </a:lnTo>
                <a:lnTo>
                  <a:pt x="555688" y="799871"/>
                </a:lnTo>
                <a:lnTo>
                  <a:pt x="831126" y="799871"/>
                </a:lnTo>
                <a:lnTo>
                  <a:pt x="831126" y="0"/>
                </a:lnTo>
                <a:close/>
              </a:path>
            </a:pathLst>
          </a:custGeom>
          <a:solidFill>
            <a:srgbClr val="005DA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4" name="Google Shape;194;p4"/>
          <p:cNvSpPr/>
          <p:nvPr/>
        </p:nvSpPr>
        <p:spPr>
          <a:xfrm>
            <a:off x="2507230" y="2191703"/>
            <a:ext cx="838200" cy="771362"/>
          </a:xfrm>
          <a:custGeom>
            <a:rect b="b" l="l" r="r" t="t"/>
            <a:pathLst>
              <a:path extrusionOk="0" h="958214" w="838200">
                <a:moveTo>
                  <a:pt x="342" y="0"/>
                </a:moveTo>
                <a:lnTo>
                  <a:pt x="0" y="203"/>
                </a:lnTo>
                <a:lnTo>
                  <a:pt x="0" y="957554"/>
                </a:lnTo>
                <a:lnTo>
                  <a:pt x="342" y="957745"/>
                </a:lnTo>
                <a:lnTo>
                  <a:pt x="838072" y="479043"/>
                </a:lnTo>
                <a:lnTo>
                  <a:pt x="838072" y="478713"/>
                </a:lnTo>
                <a:lnTo>
                  <a:pt x="342" y="0"/>
                </a:lnTo>
                <a:close/>
              </a:path>
            </a:pathLst>
          </a:custGeom>
          <a:solidFill>
            <a:srgbClr val="7A42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5" name="Google Shape;195;p4"/>
          <p:cNvSpPr/>
          <p:nvPr/>
        </p:nvSpPr>
        <p:spPr>
          <a:xfrm>
            <a:off x="1669558" y="2191860"/>
            <a:ext cx="838200" cy="770851"/>
          </a:xfrm>
          <a:custGeom>
            <a:rect b="b" l="l" r="r" t="t"/>
            <a:pathLst>
              <a:path extrusionOk="0" h="957579" w="838200">
                <a:moveTo>
                  <a:pt x="837679" y="0"/>
                </a:moveTo>
                <a:lnTo>
                  <a:pt x="0" y="478675"/>
                </a:lnTo>
                <a:lnTo>
                  <a:pt x="837679" y="957351"/>
                </a:lnTo>
                <a:lnTo>
                  <a:pt x="837679" y="0"/>
                </a:lnTo>
                <a:close/>
              </a:path>
            </a:pathLst>
          </a:custGeom>
          <a:solidFill>
            <a:srgbClr val="C51F3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6" name="Google Shape;196;p4"/>
          <p:cNvSpPr/>
          <p:nvPr/>
        </p:nvSpPr>
        <p:spPr>
          <a:xfrm>
            <a:off x="2507583" y="1807035"/>
            <a:ext cx="838200" cy="770852"/>
          </a:xfrm>
          <a:custGeom>
            <a:rect b="b" l="l" r="r" t="t"/>
            <a:pathLst>
              <a:path extrusionOk="0" h="957580" w="838200">
                <a:moveTo>
                  <a:pt x="837717" y="0"/>
                </a:moveTo>
                <a:lnTo>
                  <a:pt x="0" y="478701"/>
                </a:lnTo>
                <a:lnTo>
                  <a:pt x="837717" y="957414"/>
                </a:lnTo>
                <a:lnTo>
                  <a:pt x="837717" y="0"/>
                </a:lnTo>
                <a:close/>
              </a:path>
            </a:pathLst>
          </a:custGeom>
          <a:solidFill>
            <a:srgbClr val="B53D8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7" name="Google Shape;197;p4"/>
          <p:cNvSpPr/>
          <p:nvPr/>
        </p:nvSpPr>
        <p:spPr>
          <a:xfrm>
            <a:off x="3345303" y="1806895"/>
            <a:ext cx="838200" cy="771362"/>
          </a:xfrm>
          <a:custGeom>
            <a:rect b="b" l="l" r="r" t="t"/>
            <a:pathLst>
              <a:path extrusionOk="0" h="958214" w="838200">
                <a:moveTo>
                  <a:pt x="292" y="0"/>
                </a:moveTo>
                <a:lnTo>
                  <a:pt x="0" y="177"/>
                </a:lnTo>
                <a:lnTo>
                  <a:pt x="0" y="957580"/>
                </a:lnTo>
                <a:lnTo>
                  <a:pt x="292" y="957745"/>
                </a:lnTo>
                <a:lnTo>
                  <a:pt x="838060" y="479018"/>
                </a:lnTo>
                <a:lnTo>
                  <a:pt x="838060" y="478726"/>
                </a:lnTo>
                <a:lnTo>
                  <a:pt x="292" y="0"/>
                </a:lnTo>
                <a:close/>
              </a:path>
            </a:pathLst>
          </a:custGeom>
          <a:solidFill>
            <a:srgbClr val="7A428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8" name="Google Shape;198;p4"/>
          <p:cNvSpPr/>
          <p:nvPr/>
        </p:nvSpPr>
        <p:spPr>
          <a:xfrm>
            <a:off x="3345595" y="1422206"/>
            <a:ext cx="838200" cy="770852"/>
          </a:xfrm>
          <a:custGeom>
            <a:rect b="b" l="l" r="r" t="t"/>
            <a:pathLst>
              <a:path extrusionOk="0" h="957580" w="838200">
                <a:moveTo>
                  <a:pt x="837768" y="0"/>
                </a:moveTo>
                <a:lnTo>
                  <a:pt x="0" y="478726"/>
                </a:lnTo>
                <a:lnTo>
                  <a:pt x="837768" y="957453"/>
                </a:lnTo>
                <a:lnTo>
                  <a:pt x="837768" y="0"/>
                </a:lnTo>
                <a:close/>
              </a:path>
            </a:pathLst>
          </a:custGeom>
          <a:solidFill>
            <a:srgbClr val="60187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9" name="Google Shape;199;p4"/>
          <p:cNvSpPr/>
          <p:nvPr/>
        </p:nvSpPr>
        <p:spPr>
          <a:xfrm>
            <a:off x="1669177" y="2576507"/>
            <a:ext cx="838200" cy="771362"/>
          </a:xfrm>
          <a:custGeom>
            <a:rect b="b" l="l" r="r" t="t"/>
            <a:pathLst>
              <a:path extrusionOk="0" h="958214" w="838200">
                <a:moveTo>
                  <a:pt x="381" y="0"/>
                </a:moveTo>
                <a:lnTo>
                  <a:pt x="0" y="228"/>
                </a:lnTo>
                <a:lnTo>
                  <a:pt x="0" y="957541"/>
                </a:lnTo>
                <a:lnTo>
                  <a:pt x="381" y="957745"/>
                </a:lnTo>
                <a:lnTo>
                  <a:pt x="838060" y="479069"/>
                </a:lnTo>
                <a:lnTo>
                  <a:pt x="838060" y="478688"/>
                </a:lnTo>
                <a:lnTo>
                  <a:pt x="381" y="0"/>
                </a:lnTo>
                <a:close/>
              </a:path>
            </a:pathLst>
          </a:custGeom>
          <a:solidFill>
            <a:srgbClr val="92003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0" name="Google Shape;200;p4"/>
          <p:cNvSpPr/>
          <p:nvPr/>
        </p:nvSpPr>
        <p:spPr>
          <a:xfrm>
            <a:off x="831115" y="3730928"/>
            <a:ext cx="838200" cy="771362"/>
          </a:xfrm>
          <a:custGeom>
            <a:rect b="b" l="l" r="r" t="t"/>
            <a:pathLst>
              <a:path extrusionOk="0" h="958214" w="838200">
                <a:moveTo>
                  <a:pt x="406" y="0"/>
                </a:moveTo>
                <a:lnTo>
                  <a:pt x="0" y="253"/>
                </a:lnTo>
                <a:lnTo>
                  <a:pt x="0" y="957516"/>
                </a:lnTo>
                <a:lnTo>
                  <a:pt x="406" y="957757"/>
                </a:lnTo>
                <a:lnTo>
                  <a:pt x="838060" y="479094"/>
                </a:lnTo>
                <a:lnTo>
                  <a:pt x="838060" y="478662"/>
                </a:lnTo>
                <a:lnTo>
                  <a:pt x="406" y="0"/>
                </a:lnTo>
                <a:close/>
              </a:path>
            </a:pathLst>
          </a:custGeom>
          <a:solidFill>
            <a:srgbClr val="F6998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1" name="Google Shape;201;p4"/>
          <p:cNvSpPr/>
          <p:nvPr/>
        </p:nvSpPr>
        <p:spPr>
          <a:xfrm>
            <a:off x="831522" y="3346299"/>
            <a:ext cx="838200" cy="770851"/>
          </a:xfrm>
          <a:custGeom>
            <a:rect b="b" l="l" r="r" t="t"/>
            <a:pathLst>
              <a:path extrusionOk="0" h="957579" w="838200">
                <a:moveTo>
                  <a:pt x="837653" y="0"/>
                </a:moveTo>
                <a:lnTo>
                  <a:pt x="0" y="478663"/>
                </a:lnTo>
                <a:lnTo>
                  <a:pt x="837653" y="957313"/>
                </a:lnTo>
                <a:lnTo>
                  <a:pt x="837653" y="0"/>
                </a:lnTo>
                <a:close/>
              </a:path>
            </a:pathLst>
          </a:custGeom>
          <a:solidFill>
            <a:srgbClr val="C51F3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2" name="Google Shape;202;p4"/>
          <p:cNvSpPr/>
          <p:nvPr/>
        </p:nvSpPr>
        <p:spPr>
          <a:xfrm>
            <a:off x="1669171" y="3346124"/>
            <a:ext cx="838200" cy="771362"/>
          </a:xfrm>
          <a:custGeom>
            <a:rect b="b" l="l" r="r" t="t"/>
            <a:pathLst>
              <a:path extrusionOk="0" h="958214" w="838200">
                <a:moveTo>
                  <a:pt x="381" y="0"/>
                </a:moveTo>
                <a:lnTo>
                  <a:pt x="0" y="215"/>
                </a:lnTo>
                <a:lnTo>
                  <a:pt x="0" y="957529"/>
                </a:lnTo>
                <a:lnTo>
                  <a:pt x="381" y="957745"/>
                </a:lnTo>
                <a:lnTo>
                  <a:pt x="838060" y="479069"/>
                </a:lnTo>
                <a:lnTo>
                  <a:pt x="838060" y="478675"/>
                </a:lnTo>
                <a:lnTo>
                  <a:pt x="381" y="0"/>
                </a:lnTo>
                <a:close/>
              </a:path>
            </a:pathLst>
          </a:custGeom>
          <a:solidFill>
            <a:srgbClr val="EE28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3" name="Google Shape;203;p4"/>
          <p:cNvSpPr/>
          <p:nvPr/>
        </p:nvSpPr>
        <p:spPr>
          <a:xfrm>
            <a:off x="831531" y="4115907"/>
            <a:ext cx="838200" cy="770851"/>
          </a:xfrm>
          <a:custGeom>
            <a:rect b="b" l="l" r="r" t="t"/>
            <a:pathLst>
              <a:path extrusionOk="0" h="957579" w="838200">
                <a:moveTo>
                  <a:pt x="837653" y="0"/>
                </a:moveTo>
                <a:lnTo>
                  <a:pt x="0" y="478663"/>
                </a:lnTo>
                <a:lnTo>
                  <a:pt x="837653" y="957326"/>
                </a:lnTo>
                <a:lnTo>
                  <a:pt x="837653" y="0"/>
                </a:lnTo>
                <a:close/>
              </a:path>
            </a:pathLst>
          </a:custGeom>
          <a:solidFill>
            <a:srgbClr val="005DA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4" name="Google Shape;204;p4"/>
          <p:cNvSpPr/>
          <p:nvPr/>
        </p:nvSpPr>
        <p:spPr>
          <a:xfrm>
            <a:off x="1669177" y="4115743"/>
            <a:ext cx="838200" cy="771362"/>
          </a:xfrm>
          <a:custGeom>
            <a:rect b="b" l="l" r="r" t="t"/>
            <a:pathLst>
              <a:path extrusionOk="0" h="958214" w="838200">
                <a:moveTo>
                  <a:pt x="381" y="0"/>
                </a:moveTo>
                <a:lnTo>
                  <a:pt x="0" y="215"/>
                </a:lnTo>
                <a:lnTo>
                  <a:pt x="0" y="957529"/>
                </a:lnTo>
                <a:lnTo>
                  <a:pt x="381" y="957732"/>
                </a:lnTo>
                <a:lnTo>
                  <a:pt x="838060" y="479056"/>
                </a:lnTo>
                <a:lnTo>
                  <a:pt x="838060" y="478675"/>
                </a:lnTo>
                <a:lnTo>
                  <a:pt x="381" y="0"/>
                </a:lnTo>
                <a:close/>
              </a:path>
            </a:pathLst>
          </a:custGeom>
          <a:solidFill>
            <a:srgbClr val="98006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5" name="Google Shape;205;p4"/>
          <p:cNvSpPr/>
          <p:nvPr/>
        </p:nvSpPr>
        <p:spPr>
          <a:xfrm>
            <a:off x="1669180" y="4885352"/>
            <a:ext cx="562610" cy="258655"/>
          </a:xfrm>
          <a:custGeom>
            <a:rect b="b" l="l" r="r" t="t"/>
            <a:pathLst>
              <a:path extrusionOk="0" h="321310" w="562610">
                <a:moveTo>
                  <a:pt x="381" y="0"/>
                </a:moveTo>
                <a:lnTo>
                  <a:pt x="0" y="215"/>
                </a:lnTo>
                <a:lnTo>
                  <a:pt x="0" y="321246"/>
                </a:lnTo>
                <a:lnTo>
                  <a:pt x="562571" y="321246"/>
                </a:lnTo>
                <a:lnTo>
                  <a:pt x="381" y="0"/>
                </a:lnTo>
                <a:close/>
              </a:path>
            </a:pathLst>
          </a:custGeom>
          <a:solidFill>
            <a:srgbClr val="05246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6" name="Google Shape;206;p4"/>
          <p:cNvSpPr/>
          <p:nvPr/>
        </p:nvSpPr>
        <p:spPr>
          <a:xfrm>
            <a:off x="1669180" y="4885189"/>
            <a:ext cx="635" cy="511"/>
          </a:xfrm>
          <a:custGeom>
            <a:rect b="b" l="l" r="r" t="t"/>
            <a:pathLst>
              <a:path extrusionOk="0" h="635" w="635">
                <a:moveTo>
                  <a:pt x="0" y="0"/>
                </a:moveTo>
                <a:lnTo>
                  <a:pt x="0" y="419"/>
                </a:lnTo>
                <a:lnTo>
                  <a:pt x="381" y="203"/>
                </a:lnTo>
                <a:lnTo>
                  <a:pt x="0" y="0"/>
                </a:lnTo>
                <a:close/>
              </a:path>
            </a:pathLst>
          </a:custGeom>
          <a:solidFill>
            <a:srgbClr val="FFCF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7" name="Google Shape;207;p4"/>
          <p:cNvSpPr/>
          <p:nvPr/>
        </p:nvSpPr>
        <p:spPr>
          <a:xfrm>
            <a:off x="0" y="2579484"/>
            <a:ext cx="831215" cy="765229"/>
          </a:xfrm>
          <a:custGeom>
            <a:rect b="b" l="l" r="r" t="t"/>
            <a:pathLst>
              <a:path extrusionOk="0" h="950595" w="831215">
                <a:moveTo>
                  <a:pt x="0" y="0"/>
                </a:moveTo>
                <a:lnTo>
                  <a:pt x="0" y="950328"/>
                </a:lnTo>
                <a:lnTo>
                  <a:pt x="831126" y="475411"/>
                </a:lnTo>
                <a:lnTo>
                  <a:pt x="831126" y="474941"/>
                </a:lnTo>
                <a:lnTo>
                  <a:pt x="0" y="0"/>
                </a:lnTo>
                <a:close/>
              </a:path>
            </a:pathLst>
          </a:custGeom>
          <a:solidFill>
            <a:srgbClr val="F9A01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8" name="Google Shape;208;p4"/>
          <p:cNvSpPr/>
          <p:nvPr/>
        </p:nvSpPr>
        <p:spPr>
          <a:xfrm>
            <a:off x="0" y="4888336"/>
            <a:ext cx="556260" cy="256099"/>
          </a:xfrm>
          <a:custGeom>
            <a:rect b="b" l="l" r="r" t="t"/>
            <a:pathLst>
              <a:path extrusionOk="0" h="318135" w="556260">
                <a:moveTo>
                  <a:pt x="0" y="0"/>
                </a:moveTo>
                <a:lnTo>
                  <a:pt x="0" y="317538"/>
                </a:lnTo>
                <a:lnTo>
                  <a:pt x="555688" y="317538"/>
                </a:lnTo>
                <a:lnTo>
                  <a:pt x="0" y="0"/>
                </a:lnTo>
                <a:close/>
              </a:path>
            </a:pathLst>
          </a:custGeom>
          <a:solidFill>
            <a:srgbClr val="A3C7E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9" name="Google Shape;209;p4"/>
          <p:cNvSpPr/>
          <p:nvPr/>
        </p:nvSpPr>
        <p:spPr>
          <a:xfrm>
            <a:off x="2507583" y="267808"/>
            <a:ext cx="838200" cy="770852"/>
          </a:xfrm>
          <a:custGeom>
            <a:rect b="b" l="l" r="r" t="t"/>
            <a:pathLst>
              <a:path extrusionOk="0" h="957580" w="838200">
                <a:moveTo>
                  <a:pt x="837717" y="0"/>
                </a:moveTo>
                <a:lnTo>
                  <a:pt x="0" y="478701"/>
                </a:lnTo>
                <a:lnTo>
                  <a:pt x="837717" y="957414"/>
                </a:lnTo>
                <a:lnTo>
                  <a:pt x="837717" y="0"/>
                </a:lnTo>
                <a:close/>
              </a:path>
            </a:pathLst>
          </a:custGeom>
          <a:solidFill>
            <a:srgbClr val="005DA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0" name="Google Shape;210;p4"/>
          <p:cNvSpPr/>
          <p:nvPr/>
        </p:nvSpPr>
        <p:spPr>
          <a:xfrm>
            <a:off x="1669558" y="652633"/>
            <a:ext cx="838200" cy="770852"/>
          </a:xfrm>
          <a:custGeom>
            <a:rect b="b" l="l" r="r" t="t"/>
            <a:pathLst>
              <a:path extrusionOk="0" h="957580" w="838200">
                <a:moveTo>
                  <a:pt x="837679" y="0"/>
                </a:moveTo>
                <a:lnTo>
                  <a:pt x="0" y="478675"/>
                </a:lnTo>
                <a:lnTo>
                  <a:pt x="837679" y="957351"/>
                </a:lnTo>
                <a:lnTo>
                  <a:pt x="837679" y="0"/>
                </a:lnTo>
                <a:close/>
              </a:path>
            </a:pathLst>
          </a:custGeom>
          <a:solidFill>
            <a:srgbClr val="005B7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1" name="Google Shape;211;p4"/>
          <p:cNvSpPr/>
          <p:nvPr/>
        </p:nvSpPr>
        <p:spPr>
          <a:xfrm>
            <a:off x="2507230" y="652476"/>
            <a:ext cx="838200" cy="771362"/>
          </a:xfrm>
          <a:custGeom>
            <a:rect b="b" l="l" r="r" t="t"/>
            <a:pathLst>
              <a:path extrusionOk="0" h="958214" w="838200">
                <a:moveTo>
                  <a:pt x="342" y="0"/>
                </a:moveTo>
                <a:lnTo>
                  <a:pt x="0" y="203"/>
                </a:lnTo>
                <a:lnTo>
                  <a:pt x="0" y="957554"/>
                </a:lnTo>
                <a:lnTo>
                  <a:pt x="342" y="957745"/>
                </a:lnTo>
                <a:lnTo>
                  <a:pt x="838072" y="479044"/>
                </a:lnTo>
                <a:lnTo>
                  <a:pt x="838072" y="478713"/>
                </a:lnTo>
                <a:lnTo>
                  <a:pt x="342" y="0"/>
                </a:lnTo>
                <a:close/>
              </a:path>
            </a:pathLst>
          </a:custGeom>
          <a:solidFill>
            <a:srgbClr val="05246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2" name="Google Shape;212;p4"/>
          <p:cNvSpPr/>
          <p:nvPr/>
        </p:nvSpPr>
        <p:spPr>
          <a:xfrm>
            <a:off x="0" y="1809880"/>
            <a:ext cx="831215" cy="765228"/>
          </a:xfrm>
          <a:custGeom>
            <a:rect b="b" l="l" r="r" t="t"/>
            <a:pathLst>
              <a:path extrusionOk="0" h="950594" w="831215">
                <a:moveTo>
                  <a:pt x="0" y="0"/>
                </a:moveTo>
                <a:lnTo>
                  <a:pt x="0" y="950315"/>
                </a:lnTo>
                <a:lnTo>
                  <a:pt x="831113" y="475411"/>
                </a:lnTo>
                <a:lnTo>
                  <a:pt x="831113" y="474929"/>
                </a:lnTo>
                <a:lnTo>
                  <a:pt x="0" y="0"/>
                </a:lnTo>
                <a:close/>
              </a:path>
            </a:pathLst>
          </a:custGeom>
          <a:solidFill>
            <a:srgbClr val="008C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3" name="Google Shape;213;p4"/>
          <p:cNvSpPr/>
          <p:nvPr/>
        </p:nvSpPr>
        <p:spPr>
          <a:xfrm>
            <a:off x="3345303" y="267669"/>
            <a:ext cx="838200" cy="771363"/>
          </a:xfrm>
          <a:custGeom>
            <a:rect b="b" l="l" r="r" t="t"/>
            <a:pathLst>
              <a:path extrusionOk="0" h="958215" w="838200">
                <a:moveTo>
                  <a:pt x="292" y="0"/>
                </a:moveTo>
                <a:lnTo>
                  <a:pt x="0" y="177"/>
                </a:lnTo>
                <a:lnTo>
                  <a:pt x="0" y="957580"/>
                </a:lnTo>
                <a:lnTo>
                  <a:pt x="292" y="957745"/>
                </a:lnTo>
                <a:lnTo>
                  <a:pt x="838060" y="479018"/>
                </a:lnTo>
                <a:lnTo>
                  <a:pt x="838060" y="478726"/>
                </a:lnTo>
                <a:lnTo>
                  <a:pt x="292" y="0"/>
                </a:lnTo>
                <a:close/>
              </a:path>
            </a:pathLst>
          </a:custGeom>
          <a:solidFill>
            <a:srgbClr val="05246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4" name="Google Shape;214;p4"/>
          <p:cNvSpPr/>
          <p:nvPr/>
        </p:nvSpPr>
        <p:spPr>
          <a:xfrm>
            <a:off x="3345590" y="0"/>
            <a:ext cx="838200" cy="653793"/>
          </a:xfrm>
          <a:custGeom>
            <a:rect b="b" l="l" r="r" t="t"/>
            <a:pathLst>
              <a:path extrusionOk="0" h="812165" w="838200">
                <a:moveTo>
                  <a:pt x="837780" y="0"/>
                </a:moveTo>
                <a:lnTo>
                  <a:pt x="582929" y="0"/>
                </a:lnTo>
                <a:lnTo>
                  <a:pt x="0" y="333108"/>
                </a:lnTo>
                <a:lnTo>
                  <a:pt x="837780" y="811822"/>
                </a:lnTo>
                <a:lnTo>
                  <a:pt x="837780" y="0"/>
                </a:lnTo>
                <a:close/>
              </a:path>
            </a:pathLst>
          </a:custGeom>
          <a:solidFill>
            <a:srgbClr val="F9A01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5" name="Google Shape;215;p4"/>
          <p:cNvSpPr/>
          <p:nvPr/>
        </p:nvSpPr>
        <p:spPr>
          <a:xfrm>
            <a:off x="831124" y="1422088"/>
            <a:ext cx="838200" cy="771362"/>
          </a:xfrm>
          <a:custGeom>
            <a:rect b="b" l="l" r="r" t="t"/>
            <a:pathLst>
              <a:path extrusionOk="0" h="958214" w="838200">
                <a:moveTo>
                  <a:pt x="406" y="0"/>
                </a:moveTo>
                <a:lnTo>
                  <a:pt x="0" y="241"/>
                </a:lnTo>
                <a:lnTo>
                  <a:pt x="0" y="957516"/>
                </a:lnTo>
                <a:lnTo>
                  <a:pt x="406" y="957745"/>
                </a:lnTo>
                <a:lnTo>
                  <a:pt x="838060" y="479082"/>
                </a:lnTo>
                <a:lnTo>
                  <a:pt x="838060" y="478650"/>
                </a:lnTo>
                <a:lnTo>
                  <a:pt x="406" y="0"/>
                </a:lnTo>
                <a:close/>
              </a:path>
            </a:pathLst>
          </a:custGeom>
          <a:solidFill>
            <a:srgbClr val="005B7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6" name="Google Shape;216;p4"/>
          <p:cNvSpPr/>
          <p:nvPr/>
        </p:nvSpPr>
        <p:spPr>
          <a:xfrm>
            <a:off x="0" y="1422293"/>
            <a:ext cx="831215" cy="770852"/>
          </a:xfrm>
          <a:custGeom>
            <a:rect b="b" l="l" r="r" t="t"/>
            <a:pathLst>
              <a:path extrusionOk="0" h="957580" w="831215">
                <a:moveTo>
                  <a:pt x="831113" y="0"/>
                </a:moveTo>
                <a:lnTo>
                  <a:pt x="0" y="474903"/>
                </a:lnTo>
                <a:lnTo>
                  <a:pt x="0" y="482320"/>
                </a:lnTo>
                <a:lnTo>
                  <a:pt x="831113" y="957262"/>
                </a:lnTo>
                <a:lnTo>
                  <a:pt x="831113" y="0"/>
                </a:lnTo>
                <a:close/>
              </a:path>
            </a:pathLst>
          </a:custGeom>
          <a:solidFill>
            <a:srgbClr val="005B7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7" name="Google Shape;217;p4"/>
          <p:cNvSpPr/>
          <p:nvPr/>
        </p:nvSpPr>
        <p:spPr>
          <a:xfrm>
            <a:off x="831522" y="1037458"/>
            <a:ext cx="838200" cy="770852"/>
          </a:xfrm>
          <a:custGeom>
            <a:rect b="b" l="l" r="r" t="t"/>
            <a:pathLst>
              <a:path extrusionOk="0" h="957580" w="838200">
                <a:moveTo>
                  <a:pt x="837653" y="0"/>
                </a:moveTo>
                <a:lnTo>
                  <a:pt x="0" y="478663"/>
                </a:lnTo>
                <a:lnTo>
                  <a:pt x="837653" y="957313"/>
                </a:lnTo>
                <a:lnTo>
                  <a:pt x="837653" y="0"/>
                </a:lnTo>
                <a:close/>
              </a:path>
            </a:pathLst>
          </a:custGeom>
          <a:solidFill>
            <a:srgbClr val="008C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8" name="Google Shape;218;p4"/>
          <p:cNvSpPr/>
          <p:nvPr/>
        </p:nvSpPr>
        <p:spPr>
          <a:xfrm>
            <a:off x="1669171" y="1037281"/>
            <a:ext cx="838200" cy="771362"/>
          </a:xfrm>
          <a:custGeom>
            <a:rect b="b" l="l" r="r" t="t"/>
            <a:pathLst>
              <a:path extrusionOk="0" h="958214" w="838200">
                <a:moveTo>
                  <a:pt x="381" y="0"/>
                </a:moveTo>
                <a:lnTo>
                  <a:pt x="0" y="215"/>
                </a:lnTo>
                <a:lnTo>
                  <a:pt x="0" y="957529"/>
                </a:lnTo>
                <a:lnTo>
                  <a:pt x="381" y="957745"/>
                </a:lnTo>
                <a:lnTo>
                  <a:pt x="838060" y="479069"/>
                </a:lnTo>
                <a:lnTo>
                  <a:pt x="838060" y="478675"/>
                </a:lnTo>
                <a:lnTo>
                  <a:pt x="381" y="0"/>
                </a:lnTo>
                <a:close/>
              </a:path>
            </a:pathLst>
          </a:custGeom>
          <a:solidFill>
            <a:srgbClr val="009DB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9" name="Google Shape;219;p4"/>
          <p:cNvSpPr txBox="1"/>
          <p:nvPr>
            <p:ph type="ctrTitle"/>
          </p:nvPr>
        </p:nvSpPr>
        <p:spPr>
          <a:xfrm>
            <a:off x="-3692870" y="1241614"/>
            <a:ext cx="11957700" cy="1857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0" name="Google Shape;220;p4"/>
          <p:cNvSpPr txBox="1"/>
          <p:nvPr>
            <p:ph idx="1" type="subTitle"/>
          </p:nvPr>
        </p:nvSpPr>
        <p:spPr>
          <a:xfrm>
            <a:off x="685800" y="2880360"/>
            <a:ext cx="3200400" cy="12858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1" name="Google Shape;221;p4"/>
          <p:cNvSpPr txBox="1"/>
          <p:nvPr>
            <p:ph idx="11" type="ftr"/>
          </p:nvPr>
        </p:nvSpPr>
        <p:spPr>
          <a:xfrm>
            <a:off x="1554480" y="4783455"/>
            <a:ext cx="1463100" cy="2571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2" name="Google Shape;222;p4"/>
          <p:cNvSpPr txBox="1"/>
          <p:nvPr>
            <p:ph idx="10" type="dt"/>
          </p:nvPr>
        </p:nvSpPr>
        <p:spPr>
          <a:xfrm>
            <a:off x="228600" y="4783455"/>
            <a:ext cx="1051500" cy="2571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3" name="Google Shape;223;p4"/>
          <p:cNvSpPr txBox="1"/>
          <p:nvPr>
            <p:ph idx="12" type="sldNum"/>
          </p:nvPr>
        </p:nvSpPr>
        <p:spPr>
          <a:xfrm>
            <a:off x="3291840" y="4783455"/>
            <a:ext cx="10515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24" name="Shape 224"/>
        <p:cNvGrpSpPr/>
        <p:nvPr/>
      </p:nvGrpSpPr>
      <p:grpSpPr>
        <a:xfrm>
          <a:off x="0" y="0"/>
          <a:ext cx="0" cy="0"/>
          <a:chOff x="0" y="0"/>
          <a:chExt cx="0" cy="0"/>
        </a:xfrm>
      </p:grpSpPr>
      <p:sp>
        <p:nvSpPr>
          <p:cNvPr id="225" name="Google Shape;225;p5"/>
          <p:cNvSpPr txBox="1"/>
          <p:nvPr>
            <p:ph idx="11" type="ftr"/>
          </p:nvPr>
        </p:nvSpPr>
        <p:spPr>
          <a:xfrm>
            <a:off x="1554480" y="4783455"/>
            <a:ext cx="1463100" cy="2571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6" name="Google Shape;226;p5"/>
          <p:cNvSpPr txBox="1"/>
          <p:nvPr>
            <p:ph idx="10" type="dt"/>
          </p:nvPr>
        </p:nvSpPr>
        <p:spPr>
          <a:xfrm>
            <a:off x="228600" y="4783455"/>
            <a:ext cx="1051500" cy="2571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7" name="Google Shape;227;p5"/>
          <p:cNvSpPr txBox="1"/>
          <p:nvPr>
            <p:ph idx="12" type="sldNum"/>
          </p:nvPr>
        </p:nvSpPr>
        <p:spPr>
          <a:xfrm>
            <a:off x="3291840" y="4783455"/>
            <a:ext cx="10515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228" name="Shape 228"/>
        <p:cNvGrpSpPr/>
        <p:nvPr/>
      </p:nvGrpSpPr>
      <p:grpSpPr>
        <a:xfrm>
          <a:off x="0" y="0"/>
          <a:ext cx="0" cy="0"/>
          <a:chOff x="0" y="0"/>
          <a:chExt cx="0" cy="0"/>
        </a:xfrm>
      </p:grpSpPr>
      <p:sp>
        <p:nvSpPr>
          <p:cNvPr id="229" name="Google Shape;229;p6"/>
          <p:cNvSpPr/>
          <p:nvPr/>
        </p:nvSpPr>
        <p:spPr>
          <a:xfrm>
            <a:off x="0" y="2449286"/>
            <a:ext cx="3877200" cy="24729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0" name="Google Shape;230;p6"/>
          <p:cNvSpPr/>
          <p:nvPr/>
        </p:nvSpPr>
        <p:spPr>
          <a:xfrm>
            <a:off x="0" y="0"/>
            <a:ext cx="9142500" cy="24486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1" name="Google Shape;231;p6"/>
          <p:cNvSpPr/>
          <p:nvPr/>
        </p:nvSpPr>
        <p:spPr>
          <a:xfrm>
            <a:off x="0" y="4898571"/>
            <a:ext cx="4570500" cy="245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2" name="Google Shape;232;p6"/>
          <p:cNvSpPr/>
          <p:nvPr/>
        </p:nvSpPr>
        <p:spPr>
          <a:xfrm>
            <a:off x="3863340" y="2449295"/>
            <a:ext cx="4570500" cy="24486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3" name="Google Shape;233;p6"/>
          <p:cNvSpPr/>
          <p:nvPr/>
        </p:nvSpPr>
        <p:spPr>
          <a:xfrm>
            <a:off x="4632939" y="4898571"/>
            <a:ext cx="4509600" cy="245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4" name="Google Shape;234;p6"/>
          <p:cNvSpPr/>
          <p:nvPr/>
        </p:nvSpPr>
        <p:spPr>
          <a:xfrm>
            <a:off x="8435340" y="2449295"/>
            <a:ext cx="708600" cy="2448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5" name="Google Shape;235;p6"/>
          <p:cNvSpPr txBox="1"/>
          <p:nvPr>
            <p:ph type="title"/>
          </p:nvPr>
        </p:nvSpPr>
        <p:spPr>
          <a:xfrm>
            <a:off x="1267639" y="285485"/>
            <a:ext cx="1106700" cy="1947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14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6" name="Google Shape;236;p6"/>
          <p:cNvSpPr txBox="1"/>
          <p:nvPr>
            <p:ph idx="11" type="ftr"/>
          </p:nvPr>
        </p:nvSpPr>
        <p:spPr>
          <a:xfrm>
            <a:off x="1554480" y="4783455"/>
            <a:ext cx="1463100" cy="2571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7" name="Google Shape;237;p6"/>
          <p:cNvSpPr txBox="1"/>
          <p:nvPr>
            <p:ph idx="10" type="dt"/>
          </p:nvPr>
        </p:nvSpPr>
        <p:spPr>
          <a:xfrm>
            <a:off x="228600" y="4783455"/>
            <a:ext cx="1051500" cy="2571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8" name="Google Shape;238;p6"/>
          <p:cNvSpPr txBox="1"/>
          <p:nvPr>
            <p:ph idx="12" type="sldNum"/>
          </p:nvPr>
        </p:nvSpPr>
        <p:spPr>
          <a:xfrm>
            <a:off x="3291840" y="4783455"/>
            <a:ext cx="10515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267639" y="285485"/>
            <a:ext cx="1106700" cy="1947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564708" y="1806112"/>
            <a:ext cx="3442200" cy="1563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1400"/>
              <a:buFont typeface="Arial"/>
              <a:buNone/>
              <a:defRPr b="1" i="0" sz="4200" u="none" cap="none" strike="noStrike">
                <a:solidFill>
                  <a:schemeClr val="lt1"/>
                </a:solidFill>
                <a:latin typeface="Arial Rounded"/>
                <a:ea typeface="Arial Rounded"/>
                <a:cs typeface="Arial Rounded"/>
                <a:sym typeface="Arial Rounded"/>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9pPr>
          </a:lstStyle>
          <a:p/>
        </p:txBody>
      </p:sp>
      <p:sp>
        <p:nvSpPr>
          <p:cNvPr id="8" name="Google Shape;8;p1"/>
          <p:cNvSpPr txBox="1"/>
          <p:nvPr>
            <p:ph idx="11" type="ftr"/>
          </p:nvPr>
        </p:nvSpPr>
        <p:spPr>
          <a:xfrm>
            <a:off x="1554480" y="4783455"/>
            <a:ext cx="1463100" cy="2571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400"/>
              <a:buFont typeface="Arial"/>
              <a:buNone/>
              <a:defRPr b="0" i="0" sz="1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 name="Google Shape;9;p1"/>
          <p:cNvSpPr txBox="1"/>
          <p:nvPr>
            <p:ph idx="10" type="dt"/>
          </p:nvPr>
        </p:nvSpPr>
        <p:spPr>
          <a:xfrm>
            <a:off x="228600" y="4783455"/>
            <a:ext cx="1051500" cy="2571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 name="Google Shape;10;p1"/>
          <p:cNvSpPr txBox="1"/>
          <p:nvPr>
            <p:ph idx="12" type="sldNum"/>
          </p:nvPr>
        </p:nvSpPr>
        <p:spPr>
          <a:xfrm>
            <a:off x="3291840" y="4783455"/>
            <a:ext cx="1051500" cy="2772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hyperlink" Target="http://www.fosterclub.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jp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jp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42" name="Shape 242"/>
        <p:cNvGrpSpPr/>
        <p:nvPr/>
      </p:nvGrpSpPr>
      <p:grpSpPr>
        <a:xfrm>
          <a:off x="0" y="0"/>
          <a:ext cx="0" cy="0"/>
          <a:chOff x="0" y="0"/>
          <a:chExt cx="0" cy="0"/>
        </a:xfrm>
      </p:grpSpPr>
      <p:pic>
        <p:nvPicPr>
          <p:cNvPr id="243" name="Google Shape;243;p7"/>
          <p:cNvPicPr preferRelativeResize="0"/>
          <p:nvPr/>
        </p:nvPicPr>
        <p:blipFill>
          <a:blip r:embed="rId3">
            <a:alphaModFix/>
          </a:blip>
          <a:stretch>
            <a:fillRect/>
          </a:stretch>
        </p:blipFill>
        <p:spPr>
          <a:xfrm>
            <a:off x="394125" y="4044525"/>
            <a:ext cx="4409925" cy="813225"/>
          </a:xfrm>
          <a:prstGeom prst="rect">
            <a:avLst/>
          </a:prstGeom>
          <a:noFill/>
          <a:ln>
            <a:noFill/>
          </a:ln>
        </p:spPr>
      </p:pic>
      <p:sp>
        <p:nvSpPr>
          <p:cNvPr id="244" name="Google Shape;244;p7"/>
          <p:cNvSpPr/>
          <p:nvPr/>
        </p:nvSpPr>
        <p:spPr>
          <a:xfrm>
            <a:off x="8398409" y="657604"/>
            <a:ext cx="636" cy="510"/>
          </a:xfrm>
          <a:custGeom>
            <a:rect b="b" l="l" r="r" t="t"/>
            <a:pathLst>
              <a:path extrusionOk="0" h="634" w="634">
                <a:moveTo>
                  <a:pt x="335" y="391"/>
                </a:moveTo>
                <a:lnTo>
                  <a:pt x="0" y="195"/>
                </a:lnTo>
                <a:lnTo>
                  <a:pt x="335" y="0"/>
                </a:lnTo>
                <a:lnTo>
                  <a:pt x="335" y="391"/>
                </a:lnTo>
                <a:close/>
              </a:path>
            </a:pathLst>
          </a:custGeom>
          <a:solidFill>
            <a:srgbClr val="FFCF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5" name="Google Shape;245;p7"/>
          <p:cNvSpPr/>
          <p:nvPr/>
        </p:nvSpPr>
        <p:spPr>
          <a:xfrm>
            <a:off x="8397243" y="657227"/>
            <a:ext cx="1270" cy="1534"/>
          </a:xfrm>
          <a:custGeom>
            <a:rect b="b" l="l" r="r" t="t"/>
            <a:pathLst>
              <a:path extrusionOk="0" h="1905" w="1270">
                <a:moveTo>
                  <a:pt x="0" y="1331"/>
                </a:moveTo>
                <a:lnTo>
                  <a:pt x="0" y="0"/>
                </a:lnTo>
                <a:lnTo>
                  <a:pt x="1165" y="661"/>
                </a:lnTo>
                <a:lnTo>
                  <a:pt x="0" y="1331"/>
                </a:lnTo>
                <a:close/>
              </a:path>
            </a:pathLst>
          </a:custGeom>
          <a:solidFill>
            <a:srgbClr val="05246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6" name="Google Shape;246;p7"/>
          <p:cNvSpPr/>
          <p:nvPr/>
        </p:nvSpPr>
        <p:spPr>
          <a:xfrm>
            <a:off x="8397243" y="1337852"/>
            <a:ext cx="1270" cy="1534"/>
          </a:xfrm>
          <a:custGeom>
            <a:rect b="b" l="l" r="r" t="t"/>
            <a:pathLst>
              <a:path extrusionOk="0" h="1905" w="1270">
                <a:moveTo>
                  <a:pt x="0" y="1331"/>
                </a:moveTo>
                <a:lnTo>
                  <a:pt x="0" y="0"/>
                </a:lnTo>
                <a:lnTo>
                  <a:pt x="1165" y="661"/>
                </a:lnTo>
                <a:lnTo>
                  <a:pt x="0" y="1331"/>
                </a:lnTo>
                <a:close/>
              </a:path>
            </a:pathLst>
          </a:custGeom>
          <a:solidFill>
            <a:srgbClr val="F04B4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7" name="Google Shape;247;p7"/>
          <p:cNvSpPr/>
          <p:nvPr/>
        </p:nvSpPr>
        <p:spPr>
          <a:xfrm>
            <a:off x="9140446" y="317285"/>
            <a:ext cx="636" cy="511"/>
          </a:xfrm>
          <a:custGeom>
            <a:rect b="b" l="l" r="r" t="t"/>
            <a:pathLst>
              <a:path extrusionOk="0" h="635" w="634">
                <a:moveTo>
                  <a:pt x="372" y="419"/>
                </a:moveTo>
                <a:lnTo>
                  <a:pt x="0" y="204"/>
                </a:lnTo>
                <a:lnTo>
                  <a:pt x="372" y="0"/>
                </a:lnTo>
                <a:lnTo>
                  <a:pt x="372" y="419"/>
                </a:lnTo>
                <a:close/>
              </a:path>
            </a:pathLst>
          </a:custGeom>
          <a:solidFill>
            <a:srgbClr val="FFCF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8" name="Google Shape;248;p7"/>
          <p:cNvSpPr/>
          <p:nvPr/>
        </p:nvSpPr>
        <p:spPr>
          <a:xfrm>
            <a:off x="8398736" y="1338535"/>
            <a:ext cx="742315" cy="681907"/>
          </a:xfrm>
          <a:custGeom>
            <a:rect b="b" l="l" r="r" t="t"/>
            <a:pathLst>
              <a:path extrusionOk="0" h="847089" w="742315">
                <a:moveTo>
                  <a:pt x="0" y="846628"/>
                </a:moveTo>
                <a:lnTo>
                  <a:pt x="0" y="0"/>
                </a:lnTo>
                <a:lnTo>
                  <a:pt x="741708" y="423309"/>
                </a:lnTo>
                <a:lnTo>
                  <a:pt x="0" y="846628"/>
                </a:lnTo>
                <a:close/>
              </a:path>
            </a:pathLst>
          </a:custGeom>
          <a:solidFill>
            <a:srgbClr val="F04B4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9" name="Google Shape;249;p7"/>
          <p:cNvSpPr/>
          <p:nvPr/>
        </p:nvSpPr>
        <p:spPr>
          <a:xfrm>
            <a:off x="9142405" y="317617"/>
            <a:ext cx="0" cy="681907"/>
          </a:xfrm>
          <a:custGeom>
            <a:rect b="b" l="l" r="r" t="t"/>
            <a:pathLst>
              <a:path extrusionOk="0" h="847090" w="120000">
                <a:moveTo>
                  <a:pt x="0" y="0"/>
                </a:moveTo>
                <a:lnTo>
                  <a:pt x="0" y="846581"/>
                </a:lnTo>
              </a:path>
            </a:pathLst>
          </a:custGeom>
          <a:noFill/>
          <a:ln cap="flat" cmpd="sng" w="9525">
            <a:solidFill>
              <a:srgbClr val="FFECB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0" name="Google Shape;250;p7"/>
          <p:cNvSpPr/>
          <p:nvPr/>
        </p:nvSpPr>
        <p:spPr>
          <a:xfrm>
            <a:off x="9142405" y="1678862"/>
            <a:ext cx="0" cy="681907"/>
          </a:xfrm>
          <a:custGeom>
            <a:rect b="b" l="l" r="r" t="t"/>
            <a:pathLst>
              <a:path extrusionOk="0" h="847089" w="120000">
                <a:moveTo>
                  <a:pt x="0" y="0"/>
                </a:moveTo>
                <a:lnTo>
                  <a:pt x="0" y="846572"/>
                </a:lnTo>
              </a:path>
            </a:pathLst>
          </a:custGeom>
          <a:noFill/>
          <a:ln cap="flat" cmpd="sng" w="9525">
            <a:solidFill>
              <a:srgbClr val="D8A3A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1" name="Google Shape;251;p7"/>
          <p:cNvSpPr/>
          <p:nvPr/>
        </p:nvSpPr>
        <p:spPr>
          <a:xfrm>
            <a:off x="8398745" y="4741644"/>
            <a:ext cx="742315" cy="402805"/>
          </a:xfrm>
          <a:custGeom>
            <a:rect b="b" l="l" r="r" t="t"/>
            <a:pathLst>
              <a:path extrusionOk="0" h="500379" w="742315">
                <a:moveTo>
                  <a:pt x="623161" y="500088"/>
                </a:moveTo>
                <a:lnTo>
                  <a:pt x="0" y="500088"/>
                </a:lnTo>
                <a:lnTo>
                  <a:pt x="0" y="0"/>
                </a:lnTo>
                <a:lnTo>
                  <a:pt x="741699" y="423318"/>
                </a:lnTo>
                <a:lnTo>
                  <a:pt x="623161" y="500088"/>
                </a:lnTo>
                <a:close/>
              </a:path>
            </a:pathLst>
          </a:custGeom>
          <a:solidFill>
            <a:srgbClr val="15744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2" name="Google Shape;252;p7"/>
          <p:cNvSpPr/>
          <p:nvPr/>
        </p:nvSpPr>
        <p:spPr>
          <a:xfrm>
            <a:off x="9021620" y="5080175"/>
            <a:ext cx="122400" cy="63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3" name="Google Shape;253;p7"/>
          <p:cNvSpPr/>
          <p:nvPr/>
        </p:nvSpPr>
        <p:spPr>
          <a:xfrm>
            <a:off x="8398736" y="3720565"/>
            <a:ext cx="742315" cy="681907"/>
          </a:xfrm>
          <a:custGeom>
            <a:rect b="b" l="l" r="r" t="t"/>
            <a:pathLst>
              <a:path extrusionOk="0" h="847089" w="742315">
                <a:moveTo>
                  <a:pt x="741708" y="847001"/>
                </a:moveTo>
                <a:lnTo>
                  <a:pt x="0" y="423691"/>
                </a:lnTo>
                <a:lnTo>
                  <a:pt x="0" y="423309"/>
                </a:lnTo>
                <a:lnTo>
                  <a:pt x="741708" y="0"/>
                </a:lnTo>
                <a:lnTo>
                  <a:pt x="742081" y="195"/>
                </a:lnTo>
                <a:lnTo>
                  <a:pt x="742081" y="846777"/>
                </a:lnTo>
                <a:lnTo>
                  <a:pt x="741708" y="847001"/>
                </a:lnTo>
                <a:close/>
              </a:path>
            </a:pathLst>
          </a:custGeom>
          <a:solidFill>
            <a:srgbClr val="9FD3A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4" name="Google Shape;254;p7"/>
          <p:cNvSpPr/>
          <p:nvPr/>
        </p:nvSpPr>
        <p:spPr>
          <a:xfrm>
            <a:off x="8398745" y="4061026"/>
            <a:ext cx="742315" cy="681907"/>
          </a:xfrm>
          <a:custGeom>
            <a:rect b="b" l="l" r="r" t="t"/>
            <a:pathLst>
              <a:path extrusionOk="0" h="847089" w="742315">
                <a:moveTo>
                  <a:pt x="0" y="846619"/>
                </a:moveTo>
                <a:lnTo>
                  <a:pt x="0" y="0"/>
                </a:lnTo>
                <a:lnTo>
                  <a:pt x="741708" y="423309"/>
                </a:lnTo>
                <a:lnTo>
                  <a:pt x="0" y="846619"/>
                </a:lnTo>
                <a:close/>
              </a:path>
            </a:pathLst>
          </a:custGeom>
          <a:solidFill>
            <a:srgbClr val="6FC28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5" name="Google Shape;255;p7"/>
          <p:cNvSpPr/>
          <p:nvPr/>
        </p:nvSpPr>
        <p:spPr>
          <a:xfrm>
            <a:off x="8397993" y="4060692"/>
            <a:ext cx="0" cy="682930"/>
          </a:xfrm>
          <a:custGeom>
            <a:rect b="b" l="l" r="r" t="t"/>
            <a:pathLst>
              <a:path extrusionOk="0" h="848360" w="120000">
                <a:moveTo>
                  <a:pt x="0" y="0"/>
                </a:moveTo>
                <a:lnTo>
                  <a:pt x="0" y="847835"/>
                </a:lnTo>
              </a:path>
            </a:pathLst>
          </a:custGeom>
          <a:noFill/>
          <a:ln cap="flat" cmpd="sng" w="9525">
            <a:solidFill>
              <a:srgbClr val="D8821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6" name="Google Shape;256;p7"/>
          <p:cNvSpPr/>
          <p:nvPr/>
        </p:nvSpPr>
        <p:spPr>
          <a:xfrm>
            <a:off x="8397243" y="4740961"/>
            <a:ext cx="1270" cy="1533"/>
          </a:xfrm>
          <a:custGeom>
            <a:rect b="b" l="l" r="r" t="t"/>
            <a:pathLst>
              <a:path extrusionOk="0" h="1904" w="1270">
                <a:moveTo>
                  <a:pt x="0" y="1331"/>
                </a:moveTo>
                <a:lnTo>
                  <a:pt x="0" y="0"/>
                </a:lnTo>
                <a:lnTo>
                  <a:pt x="1165" y="670"/>
                </a:lnTo>
                <a:lnTo>
                  <a:pt x="0" y="1331"/>
                </a:lnTo>
                <a:close/>
              </a:path>
            </a:pathLst>
          </a:custGeom>
          <a:solidFill>
            <a:srgbClr val="FFD54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7" name="Google Shape;257;p7"/>
          <p:cNvSpPr/>
          <p:nvPr/>
        </p:nvSpPr>
        <p:spPr>
          <a:xfrm>
            <a:off x="8398736" y="3039940"/>
            <a:ext cx="742315" cy="681907"/>
          </a:xfrm>
          <a:custGeom>
            <a:rect b="b" l="l" r="r" t="t"/>
            <a:pathLst>
              <a:path extrusionOk="0" h="847089" w="742315">
                <a:moveTo>
                  <a:pt x="741708" y="847001"/>
                </a:moveTo>
                <a:lnTo>
                  <a:pt x="0" y="423691"/>
                </a:lnTo>
                <a:lnTo>
                  <a:pt x="0" y="423309"/>
                </a:lnTo>
                <a:lnTo>
                  <a:pt x="741708" y="0"/>
                </a:lnTo>
                <a:lnTo>
                  <a:pt x="742081" y="204"/>
                </a:lnTo>
                <a:lnTo>
                  <a:pt x="742081" y="846786"/>
                </a:lnTo>
                <a:lnTo>
                  <a:pt x="741708" y="847001"/>
                </a:lnTo>
                <a:close/>
              </a:path>
            </a:pathLst>
          </a:custGeom>
          <a:solidFill>
            <a:srgbClr val="005B7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8" name="Google Shape;258;p7"/>
          <p:cNvSpPr/>
          <p:nvPr/>
        </p:nvSpPr>
        <p:spPr>
          <a:xfrm>
            <a:off x="9142405" y="3040108"/>
            <a:ext cx="0" cy="681907"/>
          </a:xfrm>
          <a:custGeom>
            <a:rect b="b" l="l" r="r" t="t"/>
            <a:pathLst>
              <a:path extrusionOk="0" h="847089" w="120000">
                <a:moveTo>
                  <a:pt x="0" y="0"/>
                </a:moveTo>
                <a:lnTo>
                  <a:pt x="0" y="846572"/>
                </a:lnTo>
              </a:path>
            </a:pathLst>
          </a:custGeom>
          <a:noFill/>
          <a:ln cap="flat" cmpd="sng" w="9525">
            <a:solidFill>
              <a:srgbClr val="DFE67D"/>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9" name="Google Shape;259;p7"/>
          <p:cNvSpPr/>
          <p:nvPr/>
        </p:nvSpPr>
        <p:spPr>
          <a:xfrm>
            <a:off x="8397993" y="3380066"/>
            <a:ext cx="0" cy="682930"/>
          </a:xfrm>
          <a:custGeom>
            <a:rect b="b" l="l" r="r" t="t"/>
            <a:pathLst>
              <a:path extrusionOk="0" h="848360" w="120000">
                <a:moveTo>
                  <a:pt x="0" y="0"/>
                </a:moveTo>
                <a:lnTo>
                  <a:pt x="0" y="847835"/>
                </a:lnTo>
              </a:path>
            </a:pathLst>
          </a:custGeom>
          <a:noFill/>
          <a:ln cap="flat" cmpd="sng" w="9525">
            <a:solidFill>
              <a:srgbClr val="8BD3DD"/>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0" name="Google Shape;260;p7"/>
          <p:cNvSpPr/>
          <p:nvPr/>
        </p:nvSpPr>
        <p:spPr>
          <a:xfrm>
            <a:off x="8397243" y="4060343"/>
            <a:ext cx="1270" cy="1533"/>
          </a:xfrm>
          <a:custGeom>
            <a:rect b="b" l="l" r="r" t="t"/>
            <a:pathLst>
              <a:path extrusionOk="0" h="1904" w="1270">
                <a:moveTo>
                  <a:pt x="0" y="1331"/>
                </a:moveTo>
                <a:lnTo>
                  <a:pt x="0" y="0"/>
                </a:lnTo>
                <a:lnTo>
                  <a:pt x="1165" y="670"/>
                </a:lnTo>
                <a:lnTo>
                  <a:pt x="0" y="1331"/>
                </a:lnTo>
                <a:close/>
              </a:path>
            </a:pathLst>
          </a:custGeom>
          <a:solidFill>
            <a:srgbClr val="FFDDB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1" name="Google Shape;261;p7"/>
          <p:cNvSpPr/>
          <p:nvPr/>
        </p:nvSpPr>
        <p:spPr>
          <a:xfrm>
            <a:off x="8398745" y="3380399"/>
            <a:ext cx="742315" cy="681907"/>
          </a:xfrm>
          <a:custGeom>
            <a:rect b="b" l="l" r="r" t="t"/>
            <a:pathLst>
              <a:path extrusionOk="0" h="847089" w="742315">
                <a:moveTo>
                  <a:pt x="0" y="846628"/>
                </a:moveTo>
                <a:lnTo>
                  <a:pt x="0" y="0"/>
                </a:lnTo>
                <a:lnTo>
                  <a:pt x="741708" y="423318"/>
                </a:lnTo>
                <a:lnTo>
                  <a:pt x="0" y="846628"/>
                </a:lnTo>
                <a:close/>
              </a:path>
            </a:pathLst>
          </a:custGeom>
          <a:solidFill>
            <a:srgbClr val="00BDC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2" name="Google Shape;262;p7"/>
          <p:cNvSpPr/>
          <p:nvPr/>
        </p:nvSpPr>
        <p:spPr>
          <a:xfrm>
            <a:off x="9140815" y="3038311"/>
            <a:ext cx="3175" cy="3578"/>
          </a:xfrm>
          <a:custGeom>
            <a:rect b="b" l="l" r="r" t="t"/>
            <a:pathLst>
              <a:path extrusionOk="0" h="4445" w="3175">
                <a:moveTo>
                  <a:pt x="3179" y="4051"/>
                </a:moveTo>
                <a:lnTo>
                  <a:pt x="0" y="2235"/>
                </a:lnTo>
                <a:lnTo>
                  <a:pt x="0" y="1816"/>
                </a:lnTo>
                <a:lnTo>
                  <a:pt x="3179" y="0"/>
                </a:lnTo>
                <a:lnTo>
                  <a:pt x="3179" y="4051"/>
                </a:lnTo>
                <a:close/>
              </a:path>
            </a:pathLst>
          </a:custGeom>
          <a:solidFill>
            <a:srgbClr val="E8EEA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3" name="Google Shape;263;p7"/>
          <p:cNvSpPr/>
          <p:nvPr/>
        </p:nvSpPr>
        <p:spPr>
          <a:xfrm>
            <a:off x="9142405" y="3720733"/>
            <a:ext cx="0" cy="681907"/>
          </a:xfrm>
          <a:custGeom>
            <a:rect b="b" l="l" r="r" t="t"/>
            <a:pathLst>
              <a:path extrusionOk="0" h="847089" w="120000">
                <a:moveTo>
                  <a:pt x="0" y="0"/>
                </a:moveTo>
                <a:lnTo>
                  <a:pt x="0" y="846572"/>
                </a:lnTo>
              </a:path>
            </a:pathLst>
          </a:custGeom>
          <a:noFill/>
          <a:ln cap="flat" cmpd="sng" w="9525">
            <a:solidFill>
              <a:srgbClr val="CCE7C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4" name="Google Shape;264;p7"/>
          <p:cNvSpPr/>
          <p:nvPr/>
        </p:nvSpPr>
        <p:spPr>
          <a:xfrm>
            <a:off x="9140815" y="3718936"/>
            <a:ext cx="3175" cy="3578"/>
          </a:xfrm>
          <a:custGeom>
            <a:rect b="b" l="l" r="r" t="t"/>
            <a:pathLst>
              <a:path extrusionOk="0" h="4445" w="3175">
                <a:moveTo>
                  <a:pt x="3179" y="4051"/>
                </a:moveTo>
                <a:lnTo>
                  <a:pt x="0" y="2235"/>
                </a:lnTo>
                <a:lnTo>
                  <a:pt x="0" y="1816"/>
                </a:lnTo>
                <a:lnTo>
                  <a:pt x="3179" y="0"/>
                </a:lnTo>
                <a:lnTo>
                  <a:pt x="3179" y="4051"/>
                </a:lnTo>
                <a:close/>
              </a:path>
            </a:pathLst>
          </a:custGeom>
          <a:solidFill>
            <a:srgbClr val="BFC94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5" name="Google Shape;265;p7"/>
          <p:cNvSpPr/>
          <p:nvPr/>
        </p:nvSpPr>
        <p:spPr>
          <a:xfrm>
            <a:off x="9140815" y="4399555"/>
            <a:ext cx="3175" cy="3578"/>
          </a:xfrm>
          <a:custGeom>
            <a:rect b="b" l="l" r="r" t="t"/>
            <a:pathLst>
              <a:path extrusionOk="0" h="4445" w="3175">
                <a:moveTo>
                  <a:pt x="3179" y="4051"/>
                </a:moveTo>
                <a:lnTo>
                  <a:pt x="0" y="2235"/>
                </a:lnTo>
                <a:lnTo>
                  <a:pt x="0" y="1816"/>
                </a:lnTo>
                <a:lnTo>
                  <a:pt x="3179" y="0"/>
                </a:lnTo>
                <a:lnTo>
                  <a:pt x="3179" y="4051"/>
                </a:lnTo>
                <a:close/>
              </a:path>
            </a:pathLst>
          </a:custGeom>
          <a:solidFill>
            <a:srgbClr val="00A04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6" name="Google Shape;266;p7"/>
          <p:cNvSpPr/>
          <p:nvPr/>
        </p:nvSpPr>
        <p:spPr>
          <a:xfrm>
            <a:off x="9142405" y="4401351"/>
            <a:ext cx="0" cy="681907"/>
          </a:xfrm>
          <a:custGeom>
            <a:rect b="b" l="l" r="r" t="t"/>
            <a:pathLst>
              <a:path extrusionOk="0" h="847089" w="120000">
                <a:moveTo>
                  <a:pt x="0" y="0"/>
                </a:moveTo>
                <a:lnTo>
                  <a:pt x="0" y="846581"/>
                </a:lnTo>
              </a:path>
            </a:pathLst>
          </a:custGeom>
          <a:noFill/>
          <a:ln cap="flat" cmpd="sng" w="9525">
            <a:solidFill>
              <a:srgbClr val="CCE7C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7" name="Google Shape;267;p7"/>
          <p:cNvSpPr/>
          <p:nvPr/>
        </p:nvSpPr>
        <p:spPr>
          <a:xfrm>
            <a:off x="8398736" y="4401185"/>
            <a:ext cx="742315" cy="681907"/>
          </a:xfrm>
          <a:custGeom>
            <a:rect b="b" l="l" r="r" t="t"/>
            <a:pathLst>
              <a:path extrusionOk="0" h="847089" w="742315">
                <a:moveTo>
                  <a:pt x="741708" y="847001"/>
                </a:moveTo>
                <a:lnTo>
                  <a:pt x="0" y="423691"/>
                </a:lnTo>
                <a:lnTo>
                  <a:pt x="0" y="423318"/>
                </a:lnTo>
                <a:lnTo>
                  <a:pt x="741708" y="0"/>
                </a:lnTo>
                <a:lnTo>
                  <a:pt x="742081" y="204"/>
                </a:lnTo>
                <a:lnTo>
                  <a:pt x="742081" y="846786"/>
                </a:lnTo>
                <a:lnTo>
                  <a:pt x="741708" y="847001"/>
                </a:lnTo>
                <a:close/>
              </a:path>
            </a:pathLst>
          </a:custGeom>
          <a:solidFill>
            <a:srgbClr val="6FC28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8" name="Google Shape;268;p7"/>
          <p:cNvSpPr/>
          <p:nvPr/>
        </p:nvSpPr>
        <p:spPr>
          <a:xfrm>
            <a:off x="8397993" y="4741493"/>
            <a:ext cx="0" cy="402805"/>
          </a:xfrm>
          <a:custGeom>
            <a:rect b="b" l="l" r="r" t="t"/>
            <a:pathLst>
              <a:path extrusionOk="0" h="500379" w="120000">
                <a:moveTo>
                  <a:pt x="0" y="0"/>
                </a:moveTo>
                <a:lnTo>
                  <a:pt x="0" y="500275"/>
                </a:lnTo>
              </a:path>
            </a:pathLst>
          </a:custGeom>
          <a:noFill/>
          <a:ln cap="flat" cmpd="sng" w="9525">
            <a:solidFill>
              <a:srgbClr val="F9A01B"/>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9" name="Google Shape;269;p7"/>
          <p:cNvSpPr/>
          <p:nvPr/>
        </p:nvSpPr>
        <p:spPr>
          <a:xfrm>
            <a:off x="9142405" y="998243"/>
            <a:ext cx="0" cy="681907"/>
          </a:xfrm>
          <a:custGeom>
            <a:rect b="b" l="l" r="r" t="t"/>
            <a:pathLst>
              <a:path extrusionOk="0" h="847089" w="120000">
                <a:moveTo>
                  <a:pt x="0" y="0"/>
                </a:moveTo>
                <a:lnTo>
                  <a:pt x="0" y="846572"/>
                </a:lnTo>
              </a:path>
            </a:pathLst>
          </a:custGeom>
          <a:noFill/>
          <a:ln cap="flat" cmpd="sng" w="9525">
            <a:solidFill>
              <a:srgbClr val="FECB8B"/>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0" name="Google Shape;270;p7"/>
          <p:cNvSpPr/>
          <p:nvPr/>
        </p:nvSpPr>
        <p:spPr>
          <a:xfrm>
            <a:off x="8397243" y="2699098"/>
            <a:ext cx="1270" cy="1533"/>
          </a:xfrm>
          <a:custGeom>
            <a:rect b="b" l="l" r="r" t="t"/>
            <a:pathLst>
              <a:path extrusionOk="0" h="1904" w="1270">
                <a:moveTo>
                  <a:pt x="0" y="1331"/>
                </a:moveTo>
                <a:lnTo>
                  <a:pt x="0" y="0"/>
                </a:lnTo>
                <a:lnTo>
                  <a:pt x="1165" y="661"/>
                </a:lnTo>
                <a:lnTo>
                  <a:pt x="0" y="1331"/>
                </a:lnTo>
                <a:close/>
              </a:path>
            </a:pathLst>
          </a:custGeom>
          <a:solidFill>
            <a:srgbClr val="00BDC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1" name="Google Shape;271;p7"/>
          <p:cNvSpPr/>
          <p:nvPr/>
        </p:nvSpPr>
        <p:spPr>
          <a:xfrm>
            <a:off x="8398745" y="2019155"/>
            <a:ext cx="742315" cy="681907"/>
          </a:xfrm>
          <a:custGeom>
            <a:rect b="b" l="l" r="r" t="t"/>
            <a:pathLst>
              <a:path extrusionOk="0" h="847089" w="742315">
                <a:moveTo>
                  <a:pt x="0" y="846628"/>
                </a:moveTo>
                <a:lnTo>
                  <a:pt x="0" y="0"/>
                </a:lnTo>
                <a:lnTo>
                  <a:pt x="741708" y="423318"/>
                </a:lnTo>
                <a:lnTo>
                  <a:pt x="0" y="846628"/>
                </a:lnTo>
                <a:close/>
              </a:path>
            </a:pathLst>
          </a:custGeom>
          <a:solidFill>
            <a:srgbClr val="CEEBE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2" name="Google Shape;272;p7"/>
          <p:cNvSpPr/>
          <p:nvPr/>
        </p:nvSpPr>
        <p:spPr>
          <a:xfrm>
            <a:off x="8397993" y="2018821"/>
            <a:ext cx="0" cy="682930"/>
          </a:xfrm>
          <a:custGeom>
            <a:rect b="b" l="l" r="r" t="t"/>
            <a:pathLst>
              <a:path extrusionOk="0" h="848360" w="120000">
                <a:moveTo>
                  <a:pt x="0" y="0"/>
                </a:moveTo>
                <a:lnTo>
                  <a:pt x="0" y="847835"/>
                </a:lnTo>
              </a:path>
            </a:pathLst>
          </a:custGeom>
          <a:noFill/>
          <a:ln cap="flat" cmpd="sng" w="9525">
            <a:solidFill>
              <a:srgbClr val="00789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3" name="Google Shape;273;p7"/>
          <p:cNvSpPr/>
          <p:nvPr/>
        </p:nvSpPr>
        <p:spPr>
          <a:xfrm>
            <a:off x="8398736" y="998076"/>
            <a:ext cx="742315" cy="681907"/>
          </a:xfrm>
          <a:custGeom>
            <a:rect b="b" l="l" r="r" t="t"/>
            <a:pathLst>
              <a:path extrusionOk="0" h="847089" w="742315">
                <a:moveTo>
                  <a:pt x="741708" y="847001"/>
                </a:moveTo>
                <a:lnTo>
                  <a:pt x="0" y="423691"/>
                </a:lnTo>
                <a:lnTo>
                  <a:pt x="0" y="423309"/>
                </a:lnTo>
                <a:lnTo>
                  <a:pt x="741708" y="0"/>
                </a:lnTo>
                <a:lnTo>
                  <a:pt x="742081" y="195"/>
                </a:lnTo>
                <a:lnTo>
                  <a:pt x="742081" y="846777"/>
                </a:lnTo>
                <a:lnTo>
                  <a:pt x="741708" y="847001"/>
                </a:lnTo>
                <a:close/>
              </a:path>
            </a:pathLst>
          </a:custGeom>
          <a:solidFill>
            <a:srgbClr val="EE28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4" name="Google Shape;274;p7"/>
          <p:cNvSpPr/>
          <p:nvPr/>
        </p:nvSpPr>
        <p:spPr>
          <a:xfrm>
            <a:off x="8398745" y="1678695"/>
            <a:ext cx="742315" cy="681907"/>
          </a:xfrm>
          <a:custGeom>
            <a:rect b="b" l="l" r="r" t="t"/>
            <a:pathLst>
              <a:path extrusionOk="0" h="847089" w="742315">
                <a:moveTo>
                  <a:pt x="741708" y="847001"/>
                </a:moveTo>
                <a:lnTo>
                  <a:pt x="0" y="423691"/>
                </a:lnTo>
                <a:lnTo>
                  <a:pt x="0" y="423309"/>
                </a:lnTo>
                <a:lnTo>
                  <a:pt x="741708" y="0"/>
                </a:lnTo>
                <a:lnTo>
                  <a:pt x="742072" y="214"/>
                </a:lnTo>
                <a:lnTo>
                  <a:pt x="742072" y="846786"/>
                </a:lnTo>
                <a:lnTo>
                  <a:pt x="741708" y="847001"/>
                </a:lnTo>
                <a:close/>
              </a:path>
            </a:pathLst>
          </a:custGeom>
          <a:solidFill>
            <a:srgbClr val="F26D6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5" name="Google Shape;275;p7"/>
          <p:cNvSpPr/>
          <p:nvPr/>
        </p:nvSpPr>
        <p:spPr>
          <a:xfrm>
            <a:off x="9140815" y="996447"/>
            <a:ext cx="3175" cy="3577"/>
          </a:xfrm>
          <a:custGeom>
            <a:rect b="b" l="l" r="r" t="t"/>
            <a:pathLst>
              <a:path extrusionOk="0" h="4444" w="3175">
                <a:moveTo>
                  <a:pt x="3179" y="4051"/>
                </a:moveTo>
                <a:lnTo>
                  <a:pt x="0" y="2235"/>
                </a:lnTo>
                <a:lnTo>
                  <a:pt x="0" y="1816"/>
                </a:lnTo>
                <a:lnTo>
                  <a:pt x="3179" y="0"/>
                </a:lnTo>
                <a:lnTo>
                  <a:pt x="3179" y="4051"/>
                </a:lnTo>
                <a:close/>
              </a:path>
            </a:pathLst>
          </a:custGeom>
          <a:solidFill>
            <a:srgbClr val="FFDDB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6" name="Google Shape;276;p7"/>
          <p:cNvSpPr/>
          <p:nvPr/>
        </p:nvSpPr>
        <p:spPr>
          <a:xfrm>
            <a:off x="8448240" y="0"/>
            <a:ext cx="692784" cy="318462"/>
          </a:xfrm>
          <a:custGeom>
            <a:rect b="b" l="l" r="r" t="t"/>
            <a:pathLst>
              <a:path extrusionOk="0" h="395605" w="692784">
                <a:moveTo>
                  <a:pt x="692212" y="395062"/>
                </a:moveTo>
                <a:lnTo>
                  <a:pt x="0" y="0"/>
                </a:lnTo>
                <a:lnTo>
                  <a:pt x="692575" y="0"/>
                </a:lnTo>
                <a:lnTo>
                  <a:pt x="692575" y="394838"/>
                </a:lnTo>
                <a:lnTo>
                  <a:pt x="692212" y="395062"/>
                </a:lnTo>
                <a:close/>
              </a:path>
            </a:pathLst>
          </a:custGeom>
          <a:solidFill>
            <a:srgbClr val="05246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7" name="Google Shape;277;p7"/>
          <p:cNvSpPr/>
          <p:nvPr/>
        </p:nvSpPr>
        <p:spPr>
          <a:xfrm>
            <a:off x="9140815" y="315821"/>
            <a:ext cx="3175" cy="3578"/>
          </a:xfrm>
          <a:custGeom>
            <a:rect b="b" l="l" r="r" t="t"/>
            <a:pathLst>
              <a:path extrusionOk="0" h="4445" w="3175">
                <a:moveTo>
                  <a:pt x="3179" y="4051"/>
                </a:moveTo>
                <a:lnTo>
                  <a:pt x="0" y="2235"/>
                </a:lnTo>
                <a:lnTo>
                  <a:pt x="0" y="1816"/>
                </a:lnTo>
                <a:lnTo>
                  <a:pt x="3179" y="0"/>
                </a:lnTo>
                <a:lnTo>
                  <a:pt x="3179" y="4051"/>
                </a:lnTo>
                <a:close/>
              </a:path>
            </a:pathLst>
          </a:custGeom>
          <a:solidFill>
            <a:srgbClr val="FFD54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8" name="Google Shape;278;p7"/>
          <p:cNvSpPr/>
          <p:nvPr/>
        </p:nvSpPr>
        <p:spPr>
          <a:xfrm>
            <a:off x="9142405" y="0"/>
            <a:ext cx="0" cy="317951"/>
          </a:xfrm>
          <a:custGeom>
            <a:rect b="b" l="l" r="r" t="t"/>
            <a:pathLst>
              <a:path extrusionOk="0" h="394970" w="120000">
                <a:moveTo>
                  <a:pt x="0" y="0"/>
                </a:moveTo>
                <a:lnTo>
                  <a:pt x="0" y="394838"/>
                </a:lnTo>
              </a:path>
            </a:pathLst>
          </a:custGeom>
          <a:noFill/>
          <a:ln cap="flat" cmpd="sng" w="9525">
            <a:solidFill>
              <a:srgbClr val="005DA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9" name="Google Shape;279;p7"/>
          <p:cNvSpPr/>
          <p:nvPr/>
        </p:nvSpPr>
        <p:spPr>
          <a:xfrm>
            <a:off x="8397243" y="2018472"/>
            <a:ext cx="1270" cy="1534"/>
          </a:xfrm>
          <a:custGeom>
            <a:rect b="b" l="l" r="r" t="t"/>
            <a:pathLst>
              <a:path extrusionOk="0" h="1905" w="1270">
                <a:moveTo>
                  <a:pt x="0" y="1331"/>
                </a:moveTo>
                <a:lnTo>
                  <a:pt x="0" y="0"/>
                </a:lnTo>
                <a:lnTo>
                  <a:pt x="1165" y="661"/>
                </a:lnTo>
                <a:lnTo>
                  <a:pt x="0" y="1331"/>
                </a:lnTo>
                <a:close/>
              </a:path>
            </a:pathLst>
          </a:custGeom>
          <a:solidFill>
            <a:srgbClr val="C51F3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0" name="Google Shape;280;p7"/>
          <p:cNvSpPr/>
          <p:nvPr/>
        </p:nvSpPr>
        <p:spPr>
          <a:xfrm>
            <a:off x="8397993" y="1338202"/>
            <a:ext cx="0" cy="682930"/>
          </a:xfrm>
          <a:custGeom>
            <a:rect b="b" l="l" r="r" t="t"/>
            <a:pathLst>
              <a:path extrusionOk="0" h="848360" w="120000">
                <a:moveTo>
                  <a:pt x="0" y="0"/>
                </a:moveTo>
                <a:lnTo>
                  <a:pt x="0" y="847835"/>
                </a:lnTo>
              </a:path>
            </a:pathLst>
          </a:custGeom>
          <a:noFill/>
          <a:ln cap="flat" cmpd="sng" w="9525">
            <a:solidFill>
              <a:srgbClr val="920033"/>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1" name="Google Shape;281;p7"/>
          <p:cNvSpPr/>
          <p:nvPr/>
        </p:nvSpPr>
        <p:spPr>
          <a:xfrm>
            <a:off x="8398745" y="317450"/>
            <a:ext cx="742315" cy="681907"/>
          </a:xfrm>
          <a:custGeom>
            <a:rect b="b" l="l" r="r" t="t"/>
            <a:pathLst>
              <a:path extrusionOk="0" h="847090" w="742315">
                <a:moveTo>
                  <a:pt x="741708" y="847001"/>
                </a:moveTo>
                <a:lnTo>
                  <a:pt x="0" y="423691"/>
                </a:lnTo>
                <a:lnTo>
                  <a:pt x="0" y="423309"/>
                </a:lnTo>
                <a:lnTo>
                  <a:pt x="741708" y="0"/>
                </a:lnTo>
                <a:lnTo>
                  <a:pt x="742072" y="195"/>
                </a:lnTo>
                <a:lnTo>
                  <a:pt x="742072" y="846777"/>
                </a:lnTo>
                <a:lnTo>
                  <a:pt x="741708" y="847001"/>
                </a:lnTo>
                <a:close/>
              </a:path>
            </a:pathLst>
          </a:custGeom>
          <a:solidFill>
            <a:srgbClr val="F6998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2" name="Google Shape;282;p7"/>
          <p:cNvSpPr/>
          <p:nvPr/>
        </p:nvSpPr>
        <p:spPr>
          <a:xfrm>
            <a:off x="8398745" y="657910"/>
            <a:ext cx="742315" cy="681907"/>
          </a:xfrm>
          <a:custGeom>
            <a:rect b="b" l="l" r="r" t="t"/>
            <a:pathLst>
              <a:path extrusionOk="0" h="847089" w="742315">
                <a:moveTo>
                  <a:pt x="0" y="846628"/>
                </a:moveTo>
                <a:lnTo>
                  <a:pt x="0" y="0"/>
                </a:lnTo>
                <a:lnTo>
                  <a:pt x="741708" y="423318"/>
                </a:lnTo>
                <a:lnTo>
                  <a:pt x="0" y="846628"/>
                </a:lnTo>
                <a:close/>
              </a:path>
            </a:pathLst>
          </a:custGeom>
          <a:solidFill>
            <a:srgbClr val="C51F3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3" name="Google Shape;283;p7"/>
          <p:cNvSpPr/>
          <p:nvPr/>
        </p:nvSpPr>
        <p:spPr>
          <a:xfrm>
            <a:off x="8397993" y="657576"/>
            <a:ext cx="0" cy="682930"/>
          </a:xfrm>
          <a:custGeom>
            <a:rect b="b" l="l" r="r" t="t"/>
            <a:pathLst>
              <a:path extrusionOk="0" h="848360" w="120000">
                <a:moveTo>
                  <a:pt x="0" y="0"/>
                </a:moveTo>
                <a:lnTo>
                  <a:pt x="0" y="847835"/>
                </a:lnTo>
              </a:path>
            </a:pathLst>
          </a:custGeom>
          <a:noFill/>
          <a:ln cap="flat" cmpd="sng" w="9525">
            <a:solidFill>
              <a:srgbClr val="EE283B"/>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4" name="Google Shape;284;p7"/>
          <p:cNvSpPr/>
          <p:nvPr/>
        </p:nvSpPr>
        <p:spPr>
          <a:xfrm>
            <a:off x="8398736" y="0"/>
            <a:ext cx="742315" cy="658905"/>
          </a:xfrm>
          <a:custGeom>
            <a:rect b="b" l="l" r="r" t="t"/>
            <a:pathLst>
              <a:path extrusionOk="0" h="818515" w="742315">
                <a:moveTo>
                  <a:pt x="0" y="818371"/>
                </a:moveTo>
                <a:lnTo>
                  <a:pt x="0" y="0"/>
                </a:lnTo>
                <a:lnTo>
                  <a:pt x="49505" y="0"/>
                </a:lnTo>
                <a:lnTo>
                  <a:pt x="741708" y="395052"/>
                </a:lnTo>
                <a:lnTo>
                  <a:pt x="0" y="818371"/>
                </a:lnTo>
                <a:close/>
              </a:path>
            </a:pathLst>
          </a:custGeom>
          <a:solidFill>
            <a:srgbClr val="005DA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5" name="Google Shape;285;p7"/>
          <p:cNvSpPr/>
          <p:nvPr/>
        </p:nvSpPr>
        <p:spPr>
          <a:xfrm>
            <a:off x="8397993" y="408"/>
            <a:ext cx="0" cy="659416"/>
          </a:xfrm>
          <a:custGeom>
            <a:rect b="b" l="l" r="r" t="t"/>
            <a:pathLst>
              <a:path extrusionOk="0" h="819150" w="120000">
                <a:moveTo>
                  <a:pt x="0" y="0"/>
                </a:moveTo>
                <a:lnTo>
                  <a:pt x="0" y="818643"/>
                </a:lnTo>
              </a:path>
            </a:pathLst>
          </a:custGeom>
          <a:noFill/>
          <a:ln cap="flat" cmpd="sng" w="9525">
            <a:solidFill>
              <a:srgbClr val="980065"/>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6" name="Google Shape;286;p7"/>
          <p:cNvSpPr/>
          <p:nvPr/>
        </p:nvSpPr>
        <p:spPr>
          <a:xfrm>
            <a:off x="9140815" y="1677058"/>
            <a:ext cx="3175" cy="3577"/>
          </a:xfrm>
          <a:custGeom>
            <a:rect b="b" l="l" r="r" t="t"/>
            <a:pathLst>
              <a:path extrusionOk="0" h="4444" w="3175">
                <a:moveTo>
                  <a:pt x="3179" y="4069"/>
                </a:moveTo>
                <a:lnTo>
                  <a:pt x="0" y="2253"/>
                </a:lnTo>
                <a:lnTo>
                  <a:pt x="0" y="1816"/>
                </a:lnTo>
                <a:lnTo>
                  <a:pt x="3179" y="0"/>
                </a:lnTo>
                <a:lnTo>
                  <a:pt x="3179" y="4069"/>
                </a:lnTo>
                <a:close/>
              </a:path>
            </a:pathLst>
          </a:custGeom>
          <a:solidFill>
            <a:srgbClr val="E3BDB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7" name="Google Shape;287;p7"/>
          <p:cNvSpPr/>
          <p:nvPr/>
        </p:nvSpPr>
        <p:spPr>
          <a:xfrm>
            <a:off x="8397243" y="3379717"/>
            <a:ext cx="1270" cy="1533"/>
          </a:xfrm>
          <a:custGeom>
            <a:rect b="b" l="l" r="r" t="t"/>
            <a:pathLst>
              <a:path extrusionOk="0" h="1904" w="1270">
                <a:moveTo>
                  <a:pt x="0" y="1331"/>
                </a:moveTo>
                <a:lnTo>
                  <a:pt x="0" y="0"/>
                </a:lnTo>
                <a:lnTo>
                  <a:pt x="1165" y="661"/>
                </a:lnTo>
                <a:lnTo>
                  <a:pt x="0" y="1331"/>
                </a:lnTo>
                <a:close/>
              </a:path>
            </a:pathLst>
          </a:custGeom>
          <a:solidFill>
            <a:srgbClr val="005B7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8" name="Google Shape;288;p7"/>
          <p:cNvSpPr/>
          <p:nvPr/>
        </p:nvSpPr>
        <p:spPr>
          <a:xfrm>
            <a:off x="9140815" y="2357685"/>
            <a:ext cx="3175" cy="3577"/>
          </a:xfrm>
          <a:custGeom>
            <a:rect b="b" l="l" r="r" t="t"/>
            <a:pathLst>
              <a:path extrusionOk="0" h="4444" w="3175">
                <a:moveTo>
                  <a:pt x="3179" y="4051"/>
                </a:moveTo>
                <a:lnTo>
                  <a:pt x="0" y="2235"/>
                </a:lnTo>
                <a:lnTo>
                  <a:pt x="0" y="1816"/>
                </a:lnTo>
                <a:lnTo>
                  <a:pt x="3179" y="0"/>
                </a:lnTo>
                <a:lnTo>
                  <a:pt x="3179" y="4051"/>
                </a:lnTo>
                <a:close/>
              </a:path>
            </a:pathLst>
          </a:custGeom>
          <a:solidFill>
            <a:srgbClr val="E3BDB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9" name="Google Shape;289;p7"/>
          <p:cNvSpPr/>
          <p:nvPr/>
        </p:nvSpPr>
        <p:spPr>
          <a:xfrm>
            <a:off x="8398736" y="2359321"/>
            <a:ext cx="742315" cy="681907"/>
          </a:xfrm>
          <a:custGeom>
            <a:rect b="b" l="l" r="r" t="t"/>
            <a:pathLst>
              <a:path extrusionOk="0" h="847089" w="742315">
                <a:moveTo>
                  <a:pt x="741708" y="847001"/>
                </a:moveTo>
                <a:lnTo>
                  <a:pt x="0" y="423691"/>
                </a:lnTo>
                <a:lnTo>
                  <a:pt x="0" y="423309"/>
                </a:lnTo>
                <a:lnTo>
                  <a:pt x="741708" y="0"/>
                </a:lnTo>
                <a:lnTo>
                  <a:pt x="742081" y="195"/>
                </a:lnTo>
                <a:lnTo>
                  <a:pt x="742081" y="846777"/>
                </a:lnTo>
                <a:lnTo>
                  <a:pt x="741708" y="847001"/>
                </a:lnTo>
                <a:close/>
              </a:path>
            </a:pathLst>
          </a:custGeom>
          <a:solidFill>
            <a:srgbClr val="8BD3D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90" name="Google Shape;290;p7"/>
          <p:cNvSpPr/>
          <p:nvPr/>
        </p:nvSpPr>
        <p:spPr>
          <a:xfrm>
            <a:off x="9142405" y="2359488"/>
            <a:ext cx="0" cy="681907"/>
          </a:xfrm>
          <a:custGeom>
            <a:rect b="b" l="l" r="r" t="t"/>
            <a:pathLst>
              <a:path extrusionOk="0" h="847089" w="120000">
                <a:moveTo>
                  <a:pt x="0" y="0"/>
                </a:moveTo>
                <a:lnTo>
                  <a:pt x="0" y="846572"/>
                </a:lnTo>
              </a:path>
            </a:pathLst>
          </a:custGeom>
          <a:noFill/>
          <a:ln cap="flat" cmpd="sng" w="9525">
            <a:solidFill>
              <a:srgbClr val="E9D3D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91" name="Google Shape;291;p7"/>
          <p:cNvSpPr/>
          <p:nvPr/>
        </p:nvSpPr>
        <p:spPr>
          <a:xfrm>
            <a:off x="8398745" y="2699781"/>
            <a:ext cx="742315" cy="681907"/>
          </a:xfrm>
          <a:custGeom>
            <a:rect b="b" l="l" r="r" t="t"/>
            <a:pathLst>
              <a:path extrusionOk="0" h="847089" w="742315">
                <a:moveTo>
                  <a:pt x="0" y="846619"/>
                </a:moveTo>
                <a:lnTo>
                  <a:pt x="0" y="0"/>
                </a:lnTo>
                <a:lnTo>
                  <a:pt x="741708" y="423309"/>
                </a:lnTo>
                <a:lnTo>
                  <a:pt x="0" y="846619"/>
                </a:lnTo>
                <a:close/>
              </a:path>
            </a:pathLst>
          </a:custGeom>
          <a:solidFill>
            <a:srgbClr val="008C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92" name="Google Shape;292;p7"/>
          <p:cNvSpPr/>
          <p:nvPr/>
        </p:nvSpPr>
        <p:spPr>
          <a:xfrm>
            <a:off x="8397993" y="2699447"/>
            <a:ext cx="0" cy="682930"/>
          </a:xfrm>
          <a:custGeom>
            <a:rect b="b" l="l" r="r" t="t"/>
            <a:pathLst>
              <a:path extrusionOk="0" h="848360" w="120000">
                <a:moveTo>
                  <a:pt x="0" y="0"/>
                </a:moveTo>
                <a:lnTo>
                  <a:pt x="0" y="847835"/>
                </a:lnTo>
              </a:path>
            </a:pathLst>
          </a:custGeom>
          <a:noFill/>
          <a:ln cap="flat" cmpd="sng" w="9525">
            <a:solidFill>
              <a:srgbClr val="009DB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293" name="Google Shape;293;p7"/>
          <p:cNvPicPr preferRelativeResize="0"/>
          <p:nvPr/>
        </p:nvPicPr>
        <p:blipFill rotWithShape="1">
          <a:blip r:embed="rId5">
            <a:alphaModFix/>
          </a:blip>
          <a:srcRect b="22034" l="0" r="0" t="11954"/>
          <a:stretch/>
        </p:blipFill>
        <p:spPr>
          <a:xfrm>
            <a:off x="-63775" y="0"/>
            <a:ext cx="8461025" cy="3722526"/>
          </a:xfrm>
          <a:prstGeom prst="rect">
            <a:avLst/>
          </a:prstGeom>
          <a:noFill/>
          <a:ln>
            <a:noFill/>
          </a:ln>
        </p:spPr>
      </p:pic>
      <p:sp>
        <p:nvSpPr>
          <p:cNvPr id="294" name="Google Shape;294;p7"/>
          <p:cNvSpPr txBox="1"/>
          <p:nvPr/>
        </p:nvSpPr>
        <p:spPr>
          <a:xfrm>
            <a:off x="5334000" y="4215400"/>
            <a:ext cx="2914800" cy="953700"/>
          </a:xfrm>
          <a:prstGeom prst="rect">
            <a:avLst/>
          </a:prstGeom>
          <a:noFill/>
          <a:ln>
            <a:noFill/>
          </a:ln>
        </p:spPr>
        <p:txBody>
          <a:bodyPr anchorCtr="0" anchor="t" bIns="0" lIns="0" spcFirstLastPara="1" rIns="0" wrap="square" tIns="12700">
            <a:noAutofit/>
          </a:bodyPr>
          <a:lstStyle/>
          <a:p>
            <a:pPr indent="0" lvl="0" marL="12700" marR="5080" rtl="0" algn="l">
              <a:lnSpc>
                <a:spcPct val="100000"/>
              </a:lnSpc>
              <a:spcBef>
                <a:spcPts val="0"/>
              </a:spcBef>
              <a:spcAft>
                <a:spcPts val="0"/>
              </a:spcAft>
              <a:buClr>
                <a:srgbClr val="000000"/>
              </a:buClr>
              <a:buSzPts val="1800"/>
              <a:buFont typeface="Arial"/>
              <a:buNone/>
            </a:pPr>
            <a:r>
              <a:rPr lang="en-US" sz="1600"/>
              <a:t>the national </a:t>
            </a:r>
            <a:r>
              <a:rPr lang="en-US" sz="1600"/>
              <a:t>network</a:t>
            </a:r>
            <a:r>
              <a:rPr lang="en-US" sz="1600"/>
              <a:t> for </a:t>
            </a:r>
            <a:endParaRPr sz="1600"/>
          </a:p>
          <a:p>
            <a:pPr indent="0" lvl="0" marL="12700" marR="5080" rtl="0" algn="l">
              <a:lnSpc>
                <a:spcPct val="100000"/>
              </a:lnSpc>
              <a:spcBef>
                <a:spcPts val="0"/>
              </a:spcBef>
              <a:spcAft>
                <a:spcPts val="0"/>
              </a:spcAft>
              <a:buClr>
                <a:srgbClr val="000000"/>
              </a:buClr>
              <a:buSzPts val="1800"/>
              <a:buFont typeface="Arial"/>
              <a:buNone/>
            </a:pPr>
            <a:r>
              <a:rPr lang="en-US" sz="1600"/>
              <a:t>young people in foster care</a:t>
            </a:r>
            <a:endParaRPr sz="16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pic>
        <p:nvPicPr>
          <p:cNvPr id="454" name="Google Shape;454;p16"/>
          <p:cNvPicPr preferRelativeResize="0"/>
          <p:nvPr/>
        </p:nvPicPr>
        <p:blipFill rotWithShape="1">
          <a:blip r:embed="rId3">
            <a:alphaModFix/>
          </a:blip>
          <a:srcRect b="12087" l="0" r="0" t="0"/>
          <a:stretch/>
        </p:blipFill>
        <p:spPr>
          <a:xfrm>
            <a:off x="0" y="0"/>
            <a:ext cx="9144003" cy="5200652"/>
          </a:xfrm>
          <a:prstGeom prst="rect">
            <a:avLst/>
          </a:prstGeom>
          <a:noFill/>
          <a:ln>
            <a:noFill/>
          </a:ln>
        </p:spPr>
      </p:pic>
      <p:sp>
        <p:nvSpPr>
          <p:cNvPr id="455" name="Google Shape;455;p16"/>
          <p:cNvSpPr/>
          <p:nvPr/>
        </p:nvSpPr>
        <p:spPr>
          <a:xfrm>
            <a:off x="533400" y="733426"/>
            <a:ext cx="4834890" cy="1488186"/>
          </a:xfrm>
          <a:custGeom>
            <a:rect b="b" l="l" r="r" t="t"/>
            <a:pathLst>
              <a:path extrusionOk="0" h="6400800" w="4572000">
                <a:moveTo>
                  <a:pt x="0" y="6400800"/>
                </a:moveTo>
                <a:lnTo>
                  <a:pt x="4572000" y="6400800"/>
                </a:lnTo>
                <a:lnTo>
                  <a:pt x="4572000" y="0"/>
                </a:lnTo>
                <a:lnTo>
                  <a:pt x="0" y="0"/>
                </a:lnTo>
                <a:lnTo>
                  <a:pt x="0" y="6400800"/>
                </a:lnTo>
                <a:close/>
              </a:path>
            </a:pathLst>
          </a:custGeom>
          <a:solidFill>
            <a:srgbClr val="66666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lang="en-US" sz="1800"/>
              <a:t> </a:t>
            </a:r>
            <a:endParaRPr b="0" i="0" sz="1800" u="none" cap="none" strike="noStrike">
              <a:solidFill>
                <a:srgbClr val="000000"/>
              </a:solidFill>
              <a:latin typeface="Arial"/>
              <a:ea typeface="Arial"/>
              <a:cs typeface="Arial"/>
              <a:sym typeface="Arial"/>
            </a:endParaRPr>
          </a:p>
        </p:txBody>
      </p:sp>
      <p:sp>
        <p:nvSpPr>
          <p:cNvPr id="456" name="Google Shape;456;p16"/>
          <p:cNvSpPr txBox="1"/>
          <p:nvPr/>
        </p:nvSpPr>
        <p:spPr>
          <a:xfrm>
            <a:off x="731600" y="808500"/>
            <a:ext cx="4438500" cy="121350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Clr>
                <a:srgbClr val="000000"/>
              </a:buClr>
              <a:buSzPts val="8000"/>
              <a:buFont typeface="Arial"/>
              <a:buNone/>
            </a:pPr>
            <a:r>
              <a:rPr lang="en-US" sz="2600">
                <a:solidFill>
                  <a:srgbClr val="FFEA00"/>
                </a:solidFill>
                <a:latin typeface="Arial Rounded"/>
                <a:ea typeface="Arial Rounded"/>
                <a:cs typeface="Arial Rounded"/>
                <a:sym typeface="Arial Rounded"/>
              </a:rPr>
              <a:t>FosterClub’s work is carried out by a network of Lived Experience Leaders</a:t>
            </a:r>
            <a:endParaRPr i="0" sz="100" u="none" cap="none" strike="noStrike">
              <a:solidFill>
                <a:srgbClr val="FFEA00"/>
              </a:solidFill>
            </a:endParaRPr>
          </a:p>
        </p:txBody>
      </p:sp>
      <p:sp>
        <p:nvSpPr>
          <p:cNvPr id="457" name="Google Shape;457;p16"/>
          <p:cNvSpPr txBox="1"/>
          <p:nvPr/>
        </p:nvSpPr>
        <p:spPr>
          <a:xfrm>
            <a:off x="533400" y="2349125"/>
            <a:ext cx="8296500" cy="2437200"/>
          </a:xfrm>
          <a:prstGeom prst="rect">
            <a:avLst/>
          </a:prstGeom>
          <a:noFill/>
          <a:ln>
            <a:noFill/>
          </a:ln>
        </p:spPr>
        <p:txBody>
          <a:bodyPr anchorCtr="0" anchor="t" bIns="0" lIns="0" spcFirstLastPara="1" rIns="0" wrap="square" tIns="12700">
            <a:spAutoFit/>
          </a:bodyPr>
          <a:lstStyle/>
          <a:p>
            <a:pPr indent="0" lvl="0" marL="12700" marR="5080" rtl="0" algn="r">
              <a:lnSpc>
                <a:spcPct val="75000"/>
              </a:lnSpc>
              <a:spcBef>
                <a:spcPts val="0"/>
              </a:spcBef>
              <a:spcAft>
                <a:spcPts val="0"/>
              </a:spcAft>
              <a:buClr>
                <a:srgbClr val="000000"/>
              </a:buClr>
              <a:buSzPts val="8000"/>
              <a:buFont typeface="Arial"/>
              <a:buNone/>
            </a:pPr>
            <a:r>
              <a:rPr lang="en-US" sz="10500">
                <a:solidFill>
                  <a:schemeClr val="lt1"/>
                </a:solidFill>
                <a:latin typeface="Arial Rounded"/>
                <a:ea typeface="Arial Rounded"/>
                <a:cs typeface="Arial Rounded"/>
                <a:sym typeface="Arial Rounded"/>
              </a:rPr>
              <a:t>LEx Leadership</a:t>
            </a:r>
            <a:endParaRPr i="0" sz="7700" u="none" cap="none" strike="noStrike">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17"/>
          <p:cNvSpPr txBox="1"/>
          <p:nvPr>
            <p:ph idx="1" type="body"/>
          </p:nvPr>
        </p:nvSpPr>
        <p:spPr>
          <a:xfrm>
            <a:off x="564708" y="1806112"/>
            <a:ext cx="3442200" cy="646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t/>
            </a:r>
            <a:endParaRPr/>
          </a:p>
        </p:txBody>
      </p:sp>
      <p:pic>
        <p:nvPicPr>
          <p:cNvPr id="463" name="Google Shape;463;p17"/>
          <p:cNvPicPr preferRelativeResize="0"/>
          <p:nvPr/>
        </p:nvPicPr>
        <p:blipFill rotWithShape="1">
          <a:blip r:embed="rId3">
            <a:alphaModFix/>
          </a:blip>
          <a:srcRect b="13187" l="0" r="2334" t="4392"/>
          <a:stretch/>
        </p:blipFill>
        <p:spPr>
          <a:xfrm>
            <a:off x="0" y="0"/>
            <a:ext cx="9144003" cy="5143501"/>
          </a:xfrm>
          <a:prstGeom prst="rect">
            <a:avLst/>
          </a:prstGeom>
          <a:noFill/>
          <a:ln>
            <a:noFill/>
          </a:ln>
        </p:spPr>
      </p:pic>
      <p:sp>
        <p:nvSpPr>
          <p:cNvPr id="464" name="Google Shape;464;p17"/>
          <p:cNvSpPr txBox="1"/>
          <p:nvPr>
            <p:ph type="title"/>
          </p:nvPr>
        </p:nvSpPr>
        <p:spPr>
          <a:xfrm>
            <a:off x="411475" y="710200"/>
            <a:ext cx="8046600" cy="2581800"/>
          </a:xfrm>
          <a:prstGeom prst="rect">
            <a:avLst/>
          </a:prstGeom>
          <a:noFill/>
          <a:ln>
            <a:noFill/>
          </a:ln>
        </p:spPr>
        <p:txBody>
          <a:bodyPr anchorCtr="0" anchor="t" bIns="0" lIns="0" spcFirstLastPara="1" rIns="0" wrap="square" tIns="12700">
            <a:spAutoFit/>
          </a:bodyPr>
          <a:lstStyle/>
          <a:p>
            <a:pPr indent="0" lvl="0" marL="0" rtl="0" algn="l">
              <a:lnSpc>
                <a:spcPct val="115000"/>
              </a:lnSpc>
              <a:spcBef>
                <a:spcPts val="0"/>
              </a:spcBef>
              <a:spcAft>
                <a:spcPts val="0"/>
              </a:spcAft>
              <a:buSzPts val="1100"/>
              <a:buNone/>
            </a:pPr>
            <a:r>
              <a:rPr b="1" lang="en-US" sz="2650">
                <a:solidFill>
                  <a:srgbClr val="434343"/>
                </a:solidFill>
                <a:highlight>
                  <a:srgbClr val="FFEA00"/>
                </a:highlight>
              </a:rPr>
              <a:t>When young people have the support they need and opportunity to drive change in their life, </a:t>
            </a:r>
            <a:endParaRPr b="1" sz="2650">
              <a:solidFill>
                <a:srgbClr val="434343"/>
              </a:solidFill>
              <a:highlight>
                <a:srgbClr val="FFEA00"/>
              </a:highlight>
            </a:endParaRPr>
          </a:p>
          <a:p>
            <a:pPr indent="0" lvl="0" marL="0" rtl="0" algn="l">
              <a:lnSpc>
                <a:spcPct val="115000"/>
              </a:lnSpc>
              <a:spcBef>
                <a:spcPts val="0"/>
              </a:spcBef>
              <a:spcAft>
                <a:spcPts val="0"/>
              </a:spcAft>
              <a:buSzPts val="1100"/>
              <a:buNone/>
            </a:pPr>
            <a:r>
              <a:rPr b="1" lang="en-US" sz="2650">
                <a:solidFill>
                  <a:srgbClr val="434343"/>
                </a:solidFill>
                <a:highlight>
                  <a:srgbClr val="FFEA00"/>
                </a:highlight>
              </a:rPr>
              <a:t>they become self-determined and do better. </a:t>
            </a:r>
            <a:endParaRPr b="1" sz="2650">
              <a:solidFill>
                <a:srgbClr val="434343"/>
              </a:solidFill>
              <a:highlight>
                <a:srgbClr val="FFEA00"/>
              </a:highlight>
            </a:endParaRPr>
          </a:p>
          <a:p>
            <a:pPr indent="0" lvl="0" marL="0" rtl="0" algn="l">
              <a:lnSpc>
                <a:spcPct val="115000"/>
              </a:lnSpc>
              <a:spcBef>
                <a:spcPts val="0"/>
              </a:spcBef>
              <a:spcAft>
                <a:spcPts val="0"/>
              </a:spcAft>
              <a:buClr>
                <a:schemeClr val="dk1"/>
              </a:buClr>
              <a:buSzPts val="1100"/>
              <a:buFont typeface="Arial"/>
              <a:buNone/>
            </a:pPr>
            <a:r>
              <a:t/>
            </a:r>
            <a:endParaRPr b="1" sz="2650">
              <a:solidFill>
                <a:srgbClr val="FFFFFF"/>
              </a:solidFill>
              <a:highlight>
                <a:srgbClr val="FFEA00"/>
              </a:highlight>
            </a:endParaRPr>
          </a:p>
          <a:p>
            <a:pPr indent="-12065" lvl="0" marL="12065" marR="5080" rtl="0" algn="ctr">
              <a:lnSpc>
                <a:spcPct val="100000"/>
              </a:lnSpc>
              <a:spcBef>
                <a:spcPts val="0"/>
              </a:spcBef>
              <a:spcAft>
                <a:spcPts val="0"/>
              </a:spcAft>
              <a:buSzPts val="1400"/>
              <a:buNone/>
            </a:pPr>
            <a:r>
              <a:t/>
            </a:r>
            <a:endParaRPr sz="4500">
              <a:solidFill>
                <a:srgbClr val="58595B"/>
              </a:solidFill>
              <a:highlight>
                <a:srgbClr val="FFEA00"/>
              </a:highlight>
              <a:latin typeface="Arial Rounded"/>
              <a:ea typeface="Arial Rounded"/>
              <a:cs typeface="Arial Rounded"/>
              <a:sym typeface="Arial Rounded"/>
            </a:endParaRPr>
          </a:p>
        </p:txBody>
      </p:sp>
      <p:sp>
        <p:nvSpPr>
          <p:cNvPr id="465" name="Google Shape;465;p17"/>
          <p:cNvSpPr txBox="1"/>
          <p:nvPr/>
        </p:nvSpPr>
        <p:spPr>
          <a:xfrm>
            <a:off x="3429000" y="3845375"/>
            <a:ext cx="5226600" cy="906300"/>
          </a:xfrm>
          <a:prstGeom prst="rect">
            <a:avLst/>
          </a:prstGeom>
          <a:noFill/>
          <a:ln>
            <a:noFill/>
          </a:ln>
        </p:spPr>
        <p:txBody>
          <a:bodyPr anchorCtr="0" anchor="t" bIns="0" lIns="0" spcFirstLastPara="1" rIns="0" wrap="square" tIns="12700">
            <a:spAutoFit/>
          </a:bodyPr>
          <a:lstStyle/>
          <a:p>
            <a:pPr indent="0" lvl="0" marL="0" rtl="0" algn="r">
              <a:lnSpc>
                <a:spcPct val="115000"/>
              </a:lnSpc>
              <a:spcBef>
                <a:spcPts val="0"/>
              </a:spcBef>
              <a:spcAft>
                <a:spcPts val="0"/>
              </a:spcAft>
              <a:buClr>
                <a:schemeClr val="dk1"/>
              </a:buClr>
              <a:buSzPts val="1100"/>
              <a:buFont typeface="Arial"/>
              <a:buNone/>
            </a:pPr>
            <a:r>
              <a:rPr b="1" lang="en-US" sz="2700">
                <a:solidFill>
                  <a:srgbClr val="FFF200"/>
                </a:solidFill>
                <a:highlight>
                  <a:srgbClr val="434343"/>
                </a:highlight>
              </a:rPr>
              <a:t>When the system listens to young people, it does better. </a:t>
            </a:r>
            <a:endParaRPr sz="2700">
              <a:solidFill>
                <a:srgbClr val="FFEA00"/>
              </a:solidFill>
              <a:highlight>
                <a:srgbClr val="434343"/>
              </a:highlight>
              <a:latin typeface="Arial Rounded"/>
              <a:ea typeface="Arial Rounded"/>
              <a:cs typeface="Arial Rounded"/>
              <a:sym typeface="Arial Rounded"/>
            </a:endParaRPr>
          </a:p>
        </p:txBody>
      </p:sp>
      <p:sp>
        <p:nvSpPr>
          <p:cNvPr id="466" name="Google Shape;466;p17"/>
          <p:cNvSpPr txBox="1"/>
          <p:nvPr/>
        </p:nvSpPr>
        <p:spPr>
          <a:xfrm>
            <a:off x="3082850" y="233800"/>
            <a:ext cx="2960100" cy="249600"/>
          </a:xfrm>
          <a:prstGeom prst="rect">
            <a:avLst/>
          </a:prstGeom>
          <a:noFill/>
          <a:ln>
            <a:noFill/>
          </a:ln>
        </p:spPr>
        <p:txBody>
          <a:bodyPr anchorCtr="0" anchor="t" bIns="0" lIns="0" spcFirstLastPara="1" rIns="0" wrap="square" tIns="18400">
            <a:spAutoFit/>
          </a:bodyPr>
          <a:lstStyle/>
          <a:p>
            <a:pPr indent="0" lvl="0" marL="55880" marR="0" rtl="0" algn="ctr">
              <a:lnSpc>
                <a:spcPct val="100000"/>
              </a:lnSpc>
              <a:spcBef>
                <a:spcPts val="0"/>
              </a:spcBef>
              <a:spcAft>
                <a:spcPts val="0"/>
              </a:spcAft>
              <a:buClr>
                <a:srgbClr val="000000"/>
              </a:buClr>
              <a:buSzPts val="1000"/>
              <a:buFont typeface="Arial"/>
              <a:buNone/>
            </a:pPr>
            <a:r>
              <a:rPr lang="en-US" sz="1500">
                <a:highlight>
                  <a:srgbClr val="FFEA00"/>
                </a:highlight>
              </a:rPr>
              <a:t> OUR THEORY OF CHANGE: </a:t>
            </a:r>
            <a:endParaRPr b="0" i="0" sz="1500" u="none" cap="none" strike="noStrike">
              <a:solidFill>
                <a:srgbClr val="000000"/>
              </a:solidFill>
              <a:highlight>
                <a:srgbClr val="FFEA00"/>
              </a:highlight>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2700"/>
                                        <p:tgtEl>
                                          <p:spTgt spid="464"/>
                                        </p:tgtEl>
                                      </p:cBhvr>
                                    </p:animEffect>
                                  </p:childTnLst>
                                </p:cTn>
                              </p:par>
                            </p:childTnLst>
                          </p:cTn>
                        </p:par>
                        <p:par>
                          <p:cTn fill="hold">
                            <p:stCondLst>
                              <p:cond delay="2700"/>
                            </p:stCondLst>
                            <p:childTnLst>
                              <p:par>
                                <p:cTn fill="hold" nodeType="afterEffect" presetClass="entr" presetID="10" presetSubtype="0">
                                  <p:stCondLst>
                                    <p:cond delay="0"/>
                                  </p:stCondLst>
                                  <p:childTnLst>
                                    <p:set>
                                      <p:cBhvr>
                                        <p:cTn dur="1" fill="hold">
                                          <p:stCondLst>
                                            <p:cond delay="0"/>
                                          </p:stCondLst>
                                        </p:cTn>
                                        <p:tgtEl>
                                          <p:spTgt spid="465"/>
                                        </p:tgtEl>
                                        <p:attrNameLst>
                                          <p:attrName>style.visibility</p:attrName>
                                        </p:attrNameLst>
                                      </p:cBhvr>
                                      <p:to>
                                        <p:strVal val="visible"/>
                                      </p:to>
                                    </p:set>
                                    <p:animEffect filter="fade" transition="in">
                                      <p:cBhvr>
                                        <p:cTn dur="3600"/>
                                        <p:tgtEl>
                                          <p:spTgt spid="4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70" name="Shape 470"/>
        <p:cNvGrpSpPr/>
        <p:nvPr/>
      </p:nvGrpSpPr>
      <p:grpSpPr>
        <a:xfrm>
          <a:off x="0" y="0"/>
          <a:ext cx="0" cy="0"/>
          <a:chOff x="0" y="0"/>
          <a:chExt cx="0" cy="0"/>
        </a:xfrm>
      </p:grpSpPr>
      <p:sp>
        <p:nvSpPr>
          <p:cNvPr id="471" name="Google Shape;471;p18"/>
          <p:cNvSpPr/>
          <p:nvPr/>
        </p:nvSpPr>
        <p:spPr>
          <a:xfrm>
            <a:off x="0" y="-378450"/>
            <a:ext cx="4724400" cy="5522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2" name="Google Shape;472;p18"/>
          <p:cNvSpPr txBox="1"/>
          <p:nvPr>
            <p:ph type="title"/>
          </p:nvPr>
        </p:nvSpPr>
        <p:spPr>
          <a:xfrm>
            <a:off x="5685475" y="608925"/>
            <a:ext cx="2507700" cy="600300"/>
          </a:xfrm>
          <a:prstGeom prst="rect">
            <a:avLst/>
          </a:prstGeom>
          <a:solidFill>
            <a:srgbClr val="FFF200"/>
          </a:solidFill>
          <a:ln>
            <a:noFill/>
          </a:ln>
        </p:spPr>
        <p:txBody>
          <a:bodyPr anchorCtr="0" anchor="t" bIns="0" lIns="0" spcFirstLastPara="1" rIns="0" wrap="square" tIns="0">
            <a:spAutoFit/>
          </a:bodyPr>
          <a:lstStyle/>
          <a:p>
            <a:pPr indent="0" lvl="0" marL="166370" rtl="0" algn="l">
              <a:lnSpc>
                <a:spcPct val="114761"/>
              </a:lnSpc>
              <a:spcBef>
                <a:spcPts val="0"/>
              </a:spcBef>
              <a:spcAft>
                <a:spcPts val="0"/>
              </a:spcAft>
              <a:buSzPts val="1400"/>
              <a:buNone/>
            </a:pPr>
            <a:r>
              <a:rPr lang="en-US" sz="3900">
                <a:solidFill>
                  <a:srgbClr val="58595B"/>
                </a:solidFill>
                <a:latin typeface="Arial Rounded"/>
                <a:ea typeface="Arial Rounded"/>
                <a:cs typeface="Arial Rounded"/>
                <a:sym typeface="Arial Rounded"/>
              </a:rPr>
              <a:t>Together  </a:t>
            </a:r>
            <a:endParaRPr sz="3900">
              <a:latin typeface="Arial Rounded"/>
              <a:ea typeface="Arial Rounded"/>
              <a:cs typeface="Arial Rounded"/>
              <a:sym typeface="Arial Rounded"/>
            </a:endParaRPr>
          </a:p>
        </p:txBody>
      </p:sp>
      <p:sp>
        <p:nvSpPr>
          <p:cNvPr id="473" name="Google Shape;473;p18"/>
          <p:cNvSpPr txBox="1"/>
          <p:nvPr>
            <p:ph idx="1" type="body"/>
          </p:nvPr>
        </p:nvSpPr>
        <p:spPr>
          <a:xfrm>
            <a:off x="5035674" y="1206025"/>
            <a:ext cx="3807300" cy="2167800"/>
          </a:xfrm>
          <a:prstGeom prst="rect">
            <a:avLst/>
          </a:prstGeom>
          <a:noFill/>
          <a:ln>
            <a:noFill/>
          </a:ln>
        </p:spPr>
        <p:txBody>
          <a:bodyPr anchorCtr="0" anchor="t" bIns="0" lIns="0" spcFirstLastPara="1" rIns="0" wrap="square" tIns="12700">
            <a:spAutoFit/>
          </a:bodyPr>
          <a:lstStyle/>
          <a:p>
            <a:pPr indent="132715" lvl="0" marL="12700" marR="5080" rtl="0" algn="ctr">
              <a:lnSpc>
                <a:spcPct val="100000"/>
              </a:lnSpc>
              <a:spcBef>
                <a:spcPts val="0"/>
              </a:spcBef>
              <a:spcAft>
                <a:spcPts val="0"/>
              </a:spcAft>
              <a:buSzPts val="1400"/>
              <a:buNone/>
            </a:pPr>
            <a:r>
              <a:rPr b="0" lang="en-US" sz="3500">
                <a:solidFill>
                  <a:srgbClr val="666666"/>
                </a:solidFill>
              </a:rPr>
              <a:t>we will </a:t>
            </a:r>
            <a:endParaRPr b="0" sz="3500">
              <a:solidFill>
                <a:srgbClr val="666666"/>
              </a:solidFill>
            </a:endParaRPr>
          </a:p>
          <a:p>
            <a:pPr indent="132715" lvl="0" marL="12700" marR="5080" rtl="0" algn="ctr">
              <a:lnSpc>
                <a:spcPct val="100000"/>
              </a:lnSpc>
              <a:spcBef>
                <a:spcPts val="0"/>
              </a:spcBef>
              <a:spcAft>
                <a:spcPts val="0"/>
              </a:spcAft>
              <a:buSzPts val="1400"/>
              <a:buNone/>
            </a:pPr>
            <a:r>
              <a:rPr b="0" lang="en-US" sz="3500">
                <a:solidFill>
                  <a:srgbClr val="666666"/>
                </a:solidFill>
              </a:rPr>
              <a:t>make things better in </a:t>
            </a:r>
            <a:endParaRPr b="0" sz="3500">
              <a:solidFill>
                <a:srgbClr val="666666"/>
              </a:solidFill>
            </a:endParaRPr>
          </a:p>
          <a:p>
            <a:pPr indent="132715" lvl="0" marL="12700" marR="5080" rtl="0" algn="ctr">
              <a:lnSpc>
                <a:spcPct val="100000"/>
              </a:lnSpc>
              <a:spcBef>
                <a:spcPts val="0"/>
              </a:spcBef>
              <a:spcAft>
                <a:spcPts val="0"/>
              </a:spcAft>
              <a:buSzPts val="1400"/>
              <a:buNone/>
            </a:pPr>
            <a:r>
              <a:rPr b="0" lang="en-US" sz="3500">
                <a:solidFill>
                  <a:srgbClr val="666666"/>
                </a:solidFill>
              </a:rPr>
              <a:t>foster care.</a:t>
            </a:r>
            <a:endParaRPr b="0" sz="3500">
              <a:solidFill>
                <a:srgbClr val="666666"/>
              </a:solidFill>
            </a:endParaRPr>
          </a:p>
        </p:txBody>
      </p:sp>
      <p:pic>
        <p:nvPicPr>
          <p:cNvPr id="474" name="Google Shape;474;p18"/>
          <p:cNvPicPr preferRelativeResize="0"/>
          <p:nvPr/>
        </p:nvPicPr>
        <p:blipFill>
          <a:blip r:embed="rId4">
            <a:alphaModFix/>
          </a:blip>
          <a:stretch>
            <a:fillRect/>
          </a:stretch>
        </p:blipFill>
        <p:spPr>
          <a:xfrm>
            <a:off x="5601325" y="4027375"/>
            <a:ext cx="2676000" cy="493475"/>
          </a:xfrm>
          <a:prstGeom prst="rect">
            <a:avLst/>
          </a:prstGeom>
          <a:noFill/>
          <a:ln>
            <a:noFill/>
          </a:ln>
        </p:spPr>
      </p:pic>
      <p:sp>
        <p:nvSpPr>
          <p:cNvPr id="475" name="Google Shape;475;p18"/>
          <p:cNvSpPr txBox="1"/>
          <p:nvPr/>
        </p:nvSpPr>
        <p:spPr>
          <a:xfrm>
            <a:off x="4724400" y="4562450"/>
            <a:ext cx="4419600" cy="338700"/>
          </a:xfrm>
          <a:prstGeom prst="rect">
            <a:avLst/>
          </a:prstGeom>
          <a:noFill/>
          <a:ln>
            <a:noFill/>
          </a:ln>
        </p:spPr>
        <p:txBody>
          <a:bodyPr anchorCtr="0" anchor="t" bIns="91425" lIns="91425" spcFirstLastPara="1" rIns="91425" wrap="square" tIns="91425">
            <a:spAutoFit/>
          </a:bodyPr>
          <a:lstStyle/>
          <a:p>
            <a:pPr indent="0" lvl="0" marL="256538" rtl="0" algn="ctr">
              <a:spcBef>
                <a:spcPts val="3420"/>
              </a:spcBef>
              <a:spcAft>
                <a:spcPts val="0"/>
              </a:spcAft>
              <a:buNone/>
            </a:pPr>
            <a:r>
              <a:rPr lang="en-US" sz="1000"/>
              <a:t>Learn more, get involved: </a:t>
            </a:r>
            <a:r>
              <a:rPr lang="en-US" sz="1000" u="sng">
                <a:solidFill>
                  <a:schemeClr val="hlink"/>
                </a:solidFill>
                <a:hlinkClick r:id="rId5"/>
              </a:rPr>
              <a:t>www.fosterclub.org</a:t>
            </a:r>
            <a:r>
              <a:rPr lang="en-US" sz="1000">
                <a:solidFill>
                  <a:schemeClr val="dk1"/>
                </a:solidFill>
              </a:rPr>
              <a:t>  503-717-1552</a:t>
            </a:r>
            <a:endParaRPr sz="1000">
              <a:latin typeface="Arial Rounded"/>
              <a:ea typeface="Arial Rounded"/>
              <a:cs typeface="Arial Rounded"/>
              <a:sym typeface="Arial Rounde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8"/>
          <p:cNvSpPr txBox="1"/>
          <p:nvPr/>
        </p:nvSpPr>
        <p:spPr>
          <a:xfrm>
            <a:off x="516300" y="2459600"/>
            <a:ext cx="8284800" cy="2214000"/>
          </a:xfrm>
          <a:prstGeom prst="rect">
            <a:avLst/>
          </a:prstGeom>
          <a:noFill/>
          <a:ln>
            <a:noFill/>
          </a:ln>
        </p:spPr>
        <p:txBody>
          <a:bodyPr anchorCtr="0" anchor="t" bIns="0" lIns="0" spcFirstLastPara="1" rIns="0" wrap="square" tIns="12700">
            <a:spAutoFit/>
          </a:bodyPr>
          <a:lstStyle/>
          <a:p>
            <a:pPr indent="0" lvl="0" marL="12700" marR="0" rtl="0" algn="l">
              <a:lnSpc>
                <a:spcPct val="150000"/>
              </a:lnSpc>
              <a:spcBef>
                <a:spcPts val="0"/>
              </a:spcBef>
              <a:spcAft>
                <a:spcPts val="0"/>
              </a:spcAft>
              <a:buClr>
                <a:srgbClr val="000000"/>
              </a:buClr>
              <a:buSzPts val="1400"/>
              <a:buFont typeface="Arial"/>
              <a:buNone/>
            </a:pPr>
            <a:r>
              <a:rPr b="1" i="0" lang="en-US" sz="2600" u="none" cap="none" strike="noStrike">
                <a:solidFill>
                  <a:srgbClr val="7A428D"/>
                </a:solidFill>
                <a:latin typeface="Arial Rounded"/>
                <a:ea typeface="Arial Rounded"/>
                <a:cs typeface="Arial Rounded"/>
                <a:sym typeface="Arial Rounded"/>
              </a:rPr>
              <a:t>Separation from family. </a:t>
            </a:r>
            <a:r>
              <a:rPr b="1" i="0" lang="en-US" sz="2600" u="none" cap="none" strike="noStrike">
                <a:solidFill>
                  <a:srgbClr val="EC253C"/>
                </a:solidFill>
                <a:latin typeface="Arial Rounded"/>
                <a:ea typeface="Arial Rounded"/>
                <a:cs typeface="Arial Rounded"/>
                <a:sym typeface="Arial Rounded"/>
              </a:rPr>
              <a:t>New schools. </a:t>
            </a:r>
            <a:r>
              <a:rPr b="1" i="0" lang="en-US" sz="2600" u="none" cap="none" strike="noStrike">
                <a:solidFill>
                  <a:srgbClr val="BA6220"/>
                </a:solidFill>
                <a:latin typeface="Arial Rounded"/>
                <a:ea typeface="Arial Rounded"/>
                <a:cs typeface="Arial Rounded"/>
                <a:sym typeface="Arial Rounded"/>
              </a:rPr>
              <a:t>Lost pets.</a:t>
            </a:r>
            <a:endParaRPr b="1" sz="2600">
              <a:solidFill>
                <a:srgbClr val="BA6220"/>
              </a:solidFill>
              <a:latin typeface="Arial Rounded"/>
              <a:ea typeface="Arial Rounded"/>
              <a:cs typeface="Arial Rounded"/>
              <a:sym typeface="Arial Rounded"/>
            </a:endParaRPr>
          </a:p>
          <a:p>
            <a:pPr indent="0" lvl="0" marL="12700" marR="0" rtl="0" algn="l">
              <a:lnSpc>
                <a:spcPct val="150000"/>
              </a:lnSpc>
              <a:spcBef>
                <a:spcPts val="0"/>
              </a:spcBef>
              <a:spcAft>
                <a:spcPts val="0"/>
              </a:spcAft>
              <a:buClr>
                <a:srgbClr val="000000"/>
              </a:buClr>
              <a:buSzPts val="1400"/>
              <a:buFont typeface="Arial"/>
              <a:buNone/>
            </a:pPr>
            <a:r>
              <a:rPr b="1" i="0" lang="en-US" sz="2600" u="none" cap="none" strike="noStrike">
                <a:solidFill>
                  <a:srgbClr val="1BA04F"/>
                </a:solidFill>
                <a:latin typeface="Arial Rounded"/>
                <a:ea typeface="Arial Rounded"/>
                <a:cs typeface="Arial Rounded"/>
                <a:sym typeface="Arial Rounded"/>
              </a:rPr>
              <a:t>Government vehicles. </a:t>
            </a:r>
            <a:r>
              <a:rPr b="1" i="0" lang="en-US" sz="2600" u="none" cap="none" strike="noStrike">
                <a:solidFill>
                  <a:srgbClr val="018CCF"/>
                </a:solidFill>
                <a:latin typeface="Arial Rounded"/>
                <a:ea typeface="Arial Rounded"/>
                <a:cs typeface="Arial Rounded"/>
                <a:sym typeface="Arial Rounded"/>
              </a:rPr>
              <a:t>Living with strangers. </a:t>
            </a:r>
            <a:endParaRPr b="1" sz="2600">
              <a:solidFill>
                <a:srgbClr val="018CCF"/>
              </a:solidFill>
              <a:latin typeface="Arial Rounded"/>
              <a:ea typeface="Arial Rounded"/>
              <a:cs typeface="Arial Rounded"/>
              <a:sym typeface="Arial Rounded"/>
            </a:endParaRPr>
          </a:p>
          <a:p>
            <a:pPr indent="0" lvl="0" marL="12700" marR="0" rtl="0" algn="l">
              <a:lnSpc>
                <a:spcPct val="150000"/>
              </a:lnSpc>
              <a:spcBef>
                <a:spcPts val="0"/>
              </a:spcBef>
              <a:spcAft>
                <a:spcPts val="0"/>
              </a:spcAft>
              <a:buClr>
                <a:srgbClr val="000000"/>
              </a:buClr>
              <a:buSzPts val="1400"/>
              <a:buFont typeface="Arial"/>
              <a:buNone/>
            </a:pPr>
            <a:r>
              <a:rPr b="1" i="0" lang="en-US" sz="2600" u="none" cap="none" strike="noStrike">
                <a:solidFill>
                  <a:srgbClr val="C41D2F"/>
                </a:solidFill>
                <a:latin typeface="Arial Rounded"/>
                <a:ea typeface="Arial Rounded"/>
                <a:cs typeface="Arial Rounded"/>
                <a:sym typeface="Arial Rounded"/>
              </a:rPr>
              <a:t>Belongings gone. </a:t>
            </a:r>
            <a:r>
              <a:rPr b="1" i="0" lang="en-US" sz="2600" u="none" cap="none" strike="noStrike">
                <a:solidFill>
                  <a:srgbClr val="F8A01A"/>
                </a:solidFill>
                <a:latin typeface="Arial Rounded"/>
                <a:ea typeface="Arial Rounded"/>
                <a:cs typeface="Arial Rounded"/>
                <a:sym typeface="Arial Rounded"/>
              </a:rPr>
              <a:t>People asking questions. </a:t>
            </a:r>
            <a:r>
              <a:rPr b="1" lang="en-US" sz="2600">
                <a:solidFill>
                  <a:srgbClr val="6DC281"/>
                </a:solidFill>
                <a:latin typeface="Arial Rounded"/>
                <a:ea typeface="Arial Rounded"/>
                <a:cs typeface="Arial Rounded"/>
                <a:sym typeface="Arial Rounded"/>
              </a:rPr>
              <a:t>Stigma.</a:t>
            </a:r>
            <a:endParaRPr b="1" sz="2600">
              <a:solidFill>
                <a:srgbClr val="F8A01A"/>
              </a:solidFill>
              <a:latin typeface="Arial Rounded"/>
              <a:ea typeface="Arial Rounded"/>
              <a:cs typeface="Arial Rounded"/>
              <a:sym typeface="Arial Rounded"/>
            </a:endParaRPr>
          </a:p>
          <a:p>
            <a:pPr indent="0" lvl="0" marL="12700" marR="0" rtl="0" algn="l">
              <a:lnSpc>
                <a:spcPct val="150000"/>
              </a:lnSpc>
              <a:spcBef>
                <a:spcPts val="0"/>
              </a:spcBef>
              <a:spcAft>
                <a:spcPts val="0"/>
              </a:spcAft>
              <a:buClr>
                <a:srgbClr val="000000"/>
              </a:buClr>
              <a:buSzPts val="1400"/>
              <a:buFont typeface="Arial"/>
              <a:buNone/>
            </a:pPr>
            <a:r>
              <a:rPr b="1" i="0" lang="en-US" sz="2600" u="none" cap="none" strike="noStrike">
                <a:solidFill>
                  <a:srgbClr val="0A2260"/>
                </a:solidFill>
                <a:latin typeface="Arial Rounded"/>
                <a:ea typeface="Arial Rounded"/>
                <a:cs typeface="Arial Rounded"/>
                <a:sym typeface="Arial Rounded"/>
              </a:rPr>
              <a:t>Court systems. </a:t>
            </a:r>
            <a:r>
              <a:rPr b="1" i="0" lang="en-US" sz="2600" u="none" cap="none" strike="noStrike">
                <a:solidFill>
                  <a:srgbClr val="6DC281"/>
                </a:solidFill>
                <a:latin typeface="Arial Rounded"/>
                <a:ea typeface="Arial Rounded"/>
                <a:cs typeface="Arial Rounded"/>
                <a:sym typeface="Arial Rounded"/>
              </a:rPr>
              <a:t> </a:t>
            </a:r>
            <a:r>
              <a:rPr b="1" i="0" lang="en-US" sz="2600" u="none" cap="none" strike="noStrike">
                <a:solidFill>
                  <a:srgbClr val="970165"/>
                </a:solidFill>
                <a:latin typeface="Arial Rounded"/>
                <a:ea typeface="Arial Rounded"/>
                <a:cs typeface="Arial Rounded"/>
                <a:sym typeface="Arial Rounded"/>
              </a:rPr>
              <a:t>Vulnerability. </a:t>
            </a:r>
            <a:r>
              <a:rPr b="1" i="0" lang="en-US" sz="2600" u="none" cap="none" strike="noStrike">
                <a:solidFill>
                  <a:srgbClr val="005B70"/>
                </a:solidFill>
                <a:latin typeface="Arial Rounded"/>
                <a:ea typeface="Arial Rounded"/>
                <a:cs typeface="Arial Rounded"/>
                <a:sym typeface="Arial Rounded"/>
              </a:rPr>
              <a:t>Grief. </a:t>
            </a:r>
            <a:r>
              <a:rPr b="1" i="0" lang="en-US" sz="2600" u="none" cap="none" strike="noStrike">
                <a:solidFill>
                  <a:srgbClr val="C41D2F"/>
                </a:solidFill>
                <a:latin typeface="Arial Rounded"/>
                <a:ea typeface="Arial Rounded"/>
                <a:cs typeface="Arial Rounded"/>
                <a:sym typeface="Arial Rounded"/>
              </a:rPr>
              <a:t>Uncertainty.</a:t>
            </a:r>
            <a:endParaRPr b="0" i="0" sz="2300" u="none" cap="none" strike="noStrike">
              <a:solidFill>
                <a:srgbClr val="000000"/>
              </a:solidFill>
              <a:latin typeface="Arial"/>
              <a:ea typeface="Arial"/>
              <a:cs typeface="Arial"/>
              <a:sym typeface="Arial"/>
            </a:endParaRPr>
          </a:p>
        </p:txBody>
      </p:sp>
      <p:sp>
        <p:nvSpPr>
          <p:cNvPr id="300" name="Google Shape;300;p8"/>
          <p:cNvSpPr/>
          <p:nvPr/>
        </p:nvSpPr>
        <p:spPr>
          <a:xfrm>
            <a:off x="0" y="0"/>
            <a:ext cx="9144000" cy="2064258"/>
          </a:xfrm>
          <a:custGeom>
            <a:rect b="b" l="l" r="r" t="t"/>
            <a:pathLst>
              <a:path extrusionOk="0" h="6400800" w="4572000">
                <a:moveTo>
                  <a:pt x="0" y="6400800"/>
                </a:moveTo>
                <a:lnTo>
                  <a:pt x="4572000" y="6400800"/>
                </a:lnTo>
                <a:lnTo>
                  <a:pt x="4572000" y="0"/>
                </a:lnTo>
                <a:lnTo>
                  <a:pt x="0" y="0"/>
                </a:lnTo>
                <a:lnTo>
                  <a:pt x="0" y="6400800"/>
                </a:lnTo>
                <a:close/>
              </a:path>
            </a:pathLst>
          </a:custGeom>
          <a:solidFill>
            <a:srgbClr val="FFEA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01" name="Google Shape;301;p8"/>
          <p:cNvSpPr txBox="1"/>
          <p:nvPr/>
        </p:nvSpPr>
        <p:spPr>
          <a:xfrm>
            <a:off x="390450" y="332213"/>
            <a:ext cx="8363100" cy="1399800"/>
          </a:xfrm>
          <a:prstGeom prst="rect">
            <a:avLst/>
          </a:prstGeom>
          <a:noFill/>
          <a:ln>
            <a:noFill/>
          </a:ln>
        </p:spPr>
        <p:txBody>
          <a:bodyPr anchorCtr="0" anchor="t" bIns="0" lIns="0" spcFirstLastPara="1" rIns="0" wrap="square" tIns="12700">
            <a:spAutoFit/>
          </a:bodyPr>
          <a:lstStyle/>
          <a:p>
            <a:pPr indent="0" lvl="0" marL="12700" marR="5080" rtl="0" algn="ctr">
              <a:lnSpc>
                <a:spcPct val="85000"/>
              </a:lnSpc>
              <a:spcBef>
                <a:spcPts val="0"/>
              </a:spcBef>
              <a:spcAft>
                <a:spcPts val="0"/>
              </a:spcAft>
              <a:buClr>
                <a:srgbClr val="000000"/>
              </a:buClr>
              <a:buSzPts val="8000"/>
              <a:buFont typeface="Arial"/>
              <a:buNone/>
            </a:pPr>
            <a:r>
              <a:rPr lang="en-US" sz="5300">
                <a:solidFill>
                  <a:srgbClr val="58595B"/>
                </a:solidFill>
                <a:latin typeface="Arial Rounded"/>
                <a:ea typeface="Arial Rounded"/>
                <a:cs typeface="Arial Rounded"/>
                <a:sym typeface="Arial Rounded"/>
              </a:rPr>
              <a:t>what does it mean to </a:t>
            </a:r>
            <a:br>
              <a:rPr lang="en-US" sz="5300">
                <a:solidFill>
                  <a:srgbClr val="58595B"/>
                </a:solidFill>
                <a:latin typeface="Arial Rounded"/>
                <a:ea typeface="Arial Rounded"/>
                <a:cs typeface="Arial Rounded"/>
                <a:sym typeface="Arial Rounded"/>
              </a:rPr>
            </a:br>
            <a:r>
              <a:rPr lang="en-US" sz="5300">
                <a:solidFill>
                  <a:srgbClr val="58595B"/>
                </a:solidFill>
                <a:latin typeface="Arial Rounded"/>
                <a:ea typeface="Arial Rounded"/>
                <a:cs typeface="Arial Rounded"/>
                <a:sym typeface="Arial Rounded"/>
              </a:rPr>
              <a:t>be in foster care?</a:t>
            </a:r>
            <a:endParaRPr i="0" sz="100" u="none" cap="none" strike="noStrike">
              <a:solidFill>
                <a:srgbClr val="00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99">
                                            <p:txEl>
                                              <p:pRg end="0" st="0"/>
                                            </p:txEl>
                                          </p:spTgt>
                                        </p:tgtEl>
                                        <p:attrNameLst>
                                          <p:attrName>style.visibility</p:attrName>
                                        </p:attrNameLst>
                                      </p:cBhvr>
                                      <p:to>
                                        <p:strVal val="visible"/>
                                      </p:to>
                                    </p:set>
                                    <p:animEffect filter="fade" transition="in">
                                      <p:cBhvr>
                                        <p:cTn dur="2600"/>
                                        <p:tgtEl>
                                          <p:spTgt spid="299">
                                            <p:txEl>
                                              <p:pRg end="0" st="0"/>
                                            </p:txEl>
                                          </p:spTgt>
                                        </p:tgtEl>
                                      </p:cBhvr>
                                    </p:animEffect>
                                  </p:childTnLst>
                                </p:cTn>
                              </p:par>
                            </p:childTnLst>
                          </p:cTn>
                        </p:par>
                        <p:par>
                          <p:cTn fill="hold">
                            <p:stCondLst>
                              <p:cond delay="2600"/>
                            </p:stCondLst>
                            <p:childTnLst>
                              <p:par>
                                <p:cTn fill="hold" nodeType="afterEffect" presetClass="entr" presetID="10" presetSubtype="0">
                                  <p:stCondLst>
                                    <p:cond delay="0"/>
                                  </p:stCondLst>
                                  <p:childTnLst>
                                    <p:set>
                                      <p:cBhvr>
                                        <p:cTn dur="1" fill="hold">
                                          <p:stCondLst>
                                            <p:cond delay="0"/>
                                          </p:stCondLst>
                                        </p:cTn>
                                        <p:tgtEl>
                                          <p:spTgt spid="299">
                                            <p:txEl>
                                              <p:pRg end="1" st="1"/>
                                            </p:txEl>
                                          </p:spTgt>
                                        </p:tgtEl>
                                        <p:attrNameLst>
                                          <p:attrName>style.visibility</p:attrName>
                                        </p:attrNameLst>
                                      </p:cBhvr>
                                      <p:to>
                                        <p:strVal val="visible"/>
                                      </p:to>
                                    </p:set>
                                    <p:animEffect filter="fade" transition="in">
                                      <p:cBhvr>
                                        <p:cTn dur="2600"/>
                                        <p:tgtEl>
                                          <p:spTgt spid="299">
                                            <p:txEl>
                                              <p:pRg end="1" st="1"/>
                                            </p:txEl>
                                          </p:spTgt>
                                        </p:tgtEl>
                                      </p:cBhvr>
                                    </p:animEffect>
                                  </p:childTnLst>
                                </p:cTn>
                              </p:par>
                            </p:childTnLst>
                          </p:cTn>
                        </p:par>
                        <p:par>
                          <p:cTn fill="hold">
                            <p:stCondLst>
                              <p:cond delay="5200"/>
                            </p:stCondLst>
                            <p:childTnLst>
                              <p:par>
                                <p:cTn fill="hold" nodeType="afterEffect" presetClass="entr" presetID="10" presetSubtype="0">
                                  <p:stCondLst>
                                    <p:cond delay="0"/>
                                  </p:stCondLst>
                                  <p:childTnLst>
                                    <p:set>
                                      <p:cBhvr>
                                        <p:cTn dur="1" fill="hold">
                                          <p:stCondLst>
                                            <p:cond delay="0"/>
                                          </p:stCondLst>
                                        </p:cTn>
                                        <p:tgtEl>
                                          <p:spTgt spid="299">
                                            <p:txEl>
                                              <p:pRg end="2" st="2"/>
                                            </p:txEl>
                                          </p:spTgt>
                                        </p:tgtEl>
                                        <p:attrNameLst>
                                          <p:attrName>style.visibility</p:attrName>
                                        </p:attrNameLst>
                                      </p:cBhvr>
                                      <p:to>
                                        <p:strVal val="visible"/>
                                      </p:to>
                                    </p:set>
                                    <p:animEffect filter="fade" transition="in">
                                      <p:cBhvr>
                                        <p:cTn dur="2600"/>
                                        <p:tgtEl>
                                          <p:spTgt spid="299">
                                            <p:txEl>
                                              <p:pRg end="2" st="2"/>
                                            </p:txEl>
                                          </p:spTgt>
                                        </p:tgtEl>
                                      </p:cBhvr>
                                    </p:animEffect>
                                  </p:childTnLst>
                                </p:cTn>
                              </p:par>
                            </p:childTnLst>
                          </p:cTn>
                        </p:par>
                        <p:par>
                          <p:cTn fill="hold">
                            <p:stCondLst>
                              <p:cond delay="7800"/>
                            </p:stCondLst>
                            <p:childTnLst>
                              <p:par>
                                <p:cTn fill="hold" nodeType="afterEffect" presetClass="entr" presetID="10" presetSubtype="0">
                                  <p:stCondLst>
                                    <p:cond delay="0"/>
                                  </p:stCondLst>
                                  <p:childTnLst>
                                    <p:set>
                                      <p:cBhvr>
                                        <p:cTn dur="1" fill="hold">
                                          <p:stCondLst>
                                            <p:cond delay="0"/>
                                          </p:stCondLst>
                                        </p:cTn>
                                        <p:tgtEl>
                                          <p:spTgt spid="299">
                                            <p:txEl>
                                              <p:pRg end="3" st="3"/>
                                            </p:txEl>
                                          </p:spTgt>
                                        </p:tgtEl>
                                        <p:attrNameLst>
                                          <p:attrName>style.visibility</p:attrName>
                                        </p:attrNameLst>
                                      </p:cBhvr>
                                      <p:to>
                                        <p:strVal val="visible"/>
                                      </p:to>
                                    </p:set>
                                    <p:animEffect filter="fade" transition="in">
                                      <p:cBhvr>
                                        <p:cTn dur="2600"/>
                                        <p:tgtEl>
                                          <p:spTgt spid="29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9"/>
          <p:cNvSpPr txBox="1"/>
          <p:nvPr/>
        </p:nvSpPr>
        <p:spPr>
          <a:xfrm>
            <a:off x="440500" y="1029850"/>
            <a:ext cx="8278800" cy="3239400"/>
          </a:xfrm>
          <a:prstGeom prst="rect">
            <a:avLst/>
          </a:prstGeom>
          <a:noFill/>
          <a:ln>
            <a:noFill/>
          </a:ln>
        </p:spPr>
        <p:txBody>
          <a:bodyPr anchorCtr="0" anchor="t" bIns="0" lIns="0" spcFirstLastPara="1" rIns="0" wrap="square" tIns="12700">
            <a:noAutofit/>
          </a:bodyPr>
          <a:lstStyle/>
          <a:p>
            <a:pPr indent="0" lvl="0" marL="12700" marR="5080" rtl="0" algn="ctr">
              <a:lnSpc>
                <a:spcPct val="115000"/>
              </a:lnSpc>
              <a:spcBef>
                <a:spcPts val="0"/>
              </a:spcBef>
              <a:spcAft>
                <a:spcPts val="0"/>
              </a:spcAft>
              <a:buClr>
                <a:srgbClr val="000000"/>
              </a:buClr>
              <a:buSzPts val="4900"/>
              <a:buFont typeface="Arial"/>
              <a:buNone/>
            </a:pPr>
            <a:r>
              <a:rPr lang="en-US" sz="3400">
                <a:solidFill>
                  <a:srgbClr val="FFFFFF"/>
                </a:solidFill>
                <a:highlight>
                  <a:srgbClr val="434343"/>
                </a:highlight>
                <a:latin typeface="Arial Rounded"/>
                <a:ea typeface="Arial Rounded"/>
                <a:cs typeface="Arial Rounded"/>
                <a:sym typeface="Arial Rounded"/>
              </a:rPr>
              <a:t>With resources and connections, young people can make it and thrive</a:t>
            </a:r>
            <a:r>
              <a:rPr lang="en-US" sz="3400">
                <a:solidFill>
                  <a:srgbClr val="FFFFFF"/>
                </a:solidFill>
                <a:highlight>
                  <a:srgbClr val="434343"/>
                </a:highlight>
                <a:latin typeface="Arial Rounded"/>
                <a:ea typeface="Arial Rounded"/>
                <a:cs typeface="Arial Rounded"/>
                <a:sym typeface="Arial Rounded"/>
              </a:rPr>
              <a:t>...</a:t>
            </a:r>
            <a:r>
              <a:rPr lang="en-US" sz="3400">
                <a:solidFill>
                  <a:srgbClr val="FFFFFF"/>
                </a:solidFill>
                <a:highlight>
                  <a:srgbClr val="434343"/>
                </a:highlight>
                <a:latin typeface="Arial Rounded"/>
                <a:ea typeface="Arial Rounded"/>
                <a:cs typeface="Arial Rounded"/>
                <a:sym typeface="Arial Rounded"/>
              </a:rPr>
              <a:t>.</a:t>
            </a:r>
            <a:endParaRPr sz="3400">
              <a:solidFill>
                <a:srgbClr val="FFFFFF"/>
              </a:solidFill>
              <a:highlight>
                <a:srgbClr val="434343"/>
              </a:highlight>
              <a:latin typeface="Arial Rounded"/>
              <a:ea typeface="Arial Rounded"/>
              <a:cs typeface="Arial Rounded"/>
              <a:sym typeface="Arial Rounded"/>
            </a:endParaRPr>
          </a:p>
          <a:p>
            <a:pPr indent="0" lvl="0" marL="12700" marR="5080" rtl="0" algn="ctr">
              <a:lnSpc>
                <a:spcPct val="115000"/>
              </a:lnSpc>
              <a:spcBef>
                <a:spcPts val="0"/>
              </a:spcBef>
              <a:spcAft>
                <a:spcPts val="0"/>
              </a:spcAft>
              <a:buClr>
                <a:srgbClr val="000000"/>
              </a:buClr>
              <a:buSzPts val="4900"/>
              <a:buFont typeface="Arial"/>
              <a:buNone/>
            </a:pPr>
            <a:r>
              <a:t/>
            </a:r>
            <a:endParaRPr sz="3400">
              <a:solidFill>
                <a:srgbClr val="FFFFFF"/>
              </a:solidFill>
              <a:highlight>
                <a:srgbClr val="434343"/>
              </a:highlight>
              <a:latin typeface="Arial Rounded"/>
              <a:ea typeface="Arial Rounded"/>
              <a:cs typeface="Arial Rounded"/>
              <a:sym typeface="Arial Rounded"/>
            </a:endParaRPr>
          </a:p>
          <a:p>
            <a:pPr indent="0" lvl="0" marL="12700" marR="5080" rtl="0" algn="ctr">
              <a:lnSpc>
                <a:spcPct val="115000"/>
              </a:lnSpc>
              <a:spcBef>
                <a:spcPts val="0"/>
              </a:spcBef>
              <a:spcAft>
                <a:spcPts val="0"/>
              </a:spcAft>
              <a:buClr>
                <a:srgbClr val="000000"/>
              </a:buClr>
              <a:buSzPts val="4900"/>
              <a:buFont typeface="Arial"/>
              <a:buNone/>
            </a:pPr>
            <a:r>
              <a:rPr i="0" lang="en-US" sz="3400" u="none" cap="none" strike="noStrike">
                <a:solidFill>
                  <a:srgbClr val="FFFFFF"/>
                </a:solidFill>
                <a:highlight>
                  <a:srgbClr val="434343"/>
                </a:highlight>
                <a:latin typeface="Arial Rounded"/>
                <a:ea typeface="Arial Rounded"/>
                <a:cs typeface="Arial Rounded"/>
                <a:sym typeface="Arial Rounded"/>
              </a:rPr>
              <a:t>And </a:t>
            </a:r>
            <a:r>
              <a:rPr lang="en-US" sz="3400">
                <a:solidFill>
                  <a:srgbClr val="FFFFFF"/>
                </a:solidFill>
                <a:highlight>
                  <a:srgbClr val="434343"/>
                </a:highlight>
                <a:latin typeface="Arial Rounded"/>
                <a:ea typeface="Arial Rounded"/>
                <a:cs typeface="Arial Rounded"/>
                <a:sym typeface="Arial Rounded"/>
              </a:rPr>
              <a:t>can help find a</a:t>
            </a:r>
            <a:r>
              <a:rPr i="0" lang="en-US" sz="3400" u="none" cap="none" strike="noStrike">
                <a:solidFill>
                  <a:srgbClr val="FFFFFF"/>
                </a:solidFill>
                <a:highlight>
                  <a:srgbClr val="434343"/>
                </a:highlight>
                <a:latin typeface="Arial Rounded"/>
                <a:ea typeface="Arial Rounded"/>
                <a:cs typeface="Arial Rounded"/>
                <a:sym typeface="Arial Rounded"/>
              </a:rPr>
              <a:t> way </a:t>
            </a:r>
            <a:br>
              <a:rPr i="0" lang="en-US" sz="3400" u="none" cap="none" strike="noStrike">
                <a:solidFill>
                  <a:srgbClr val="FFFFFF"/>
                </a:solidFill>
                <a:highlight>
                  <a:srgbClr val="434343"/>
                </a:highlight>
                <a:latin typeface="Arial Rounded"/>
                <a:ea typeface="Arial Rounded"/>
                <a:cs typeface="Arial Rounded"/>
                <a:sym typeface="Arial Rounded"/>
              </a:rPr>
            </a:br>
            <a:r>
              <a:rPr i="0" lang="en-US" sz="3400" u="none" cap="none" strike="noStrike">
                <a:solidFill>
                  <a:srgbClr val="FFFFFF"/>
                </a:solidFill>
                <a:highlight>
                  <a:srgbClr val="434343"/>
                </a:highlight>
                <a:latin typeface="Arial Rounded"/>
                <a:ea typeface="Arial Rounded"/>
                <a:cs typeface="Arial Rounded"/>
                <a:sym typeface="Arial Rounded"/>
              </a:rPr>
              <a:t>to make th</a:t>
            </a:r>
            <a:r>
              <a:rPr lang="en-US" sz="3400">
                <a:solidFill>
                  <a:srgbClr val="FFFFFF"/>
                </a:solidFill>
                <a:highlight>
                  <a:srgbClr val="434343"/>
                </a:highlight>
                <a:latin typeface="Arial Rounded"/>
                <a:ea typeface="Arial Rounded"/>
                <a:cs typeface="Arial Rounded"/>
                <a:sym typeface="Arial Rounded"/>
              </a:rPr>
              <a:t>e </a:t>
            </a:r>
            <a:r>
              <a:rPr i="0" lang="en-US" sz="3400" u="none" cap="none" strike="noStrike">
                <a:solidFill>
                  <a:srgbClr val="FFFFFF"/>
                </a:solidFill>
                <a:highlight>
                  <a:srgbClr val="434343"/>
                </a:highlight>
                <a:latin typeface="Arial Rounded"/>
                <a:ea typeface="Arial Rounded"/>
                <a:cs typeface="Arial Rounded"/>
                <a:sym typeface="Arial Rounded"/>
              </a:rPr>
              <a:t>foster care experience </a:t>
            </a:r>
            <a:br>
              <a:rPr i="0" lang="en-US" sz="3400" u="none" cap="none" strike="noStrike">
                <a:solidFill>
                  <a:srgbClr val="FFFFFF"/>
                </a:solidFill>
                <a:highlight>
                  <a:srgbClr val="434343"/>
                </a:highlight>
                <a:latin typeface="Arial Rounded"/>
                <a:ea typeface="Arial Rounded"/>
                <a:cs typeface="Arial Rounded"/>
                <a:sym typeface="Arial Rounded"/>
              </a:rPr>
            </a:br>
            <a:r>
              <a:rPr i="0" lang="en-US" sz="3400" u="none" cap="none" strike="noStrike">
                <a:solidFill>
                  <a:srgbClr val="FFFFFF"/>
                </a:solidFill>
                <a:highlight>
                  <a:srgbClr val="434343"/>
                </a:highlight>
                <a:latin typeface="Arial Rounded"/>
                <a:ea typeface="Arial Rounded"/>
                <a:cs typeface="Arial Rounded"/>
                <a:sym typeface="Arial Rounded"/>
              </a:rPr>
              <a:t>a bit better for the next kid.</a:t>
            </a:r>
            <a:endParaRPr i="0" sz="3400" u="none" cap="none" strike="noStrike">
              <a:solidFill>
                <a:srgbClr val="000000"/>
              </a:solidFill>
              <a:highlight>
                <a:srgbClr val="434343"/>
              </a:highlight>
              <a:latin typeface="Arial Rounded"/>
              <a:ea typeface="Arial Rounded"/>
              <a:cs typeface="Arial Rounded"/>
              <a:sym typeface="Arial Rounded"/>
            </a:endParaRPr>
          </a:p>
        </p:txBody>
      </p:sp>
      <p:sp>
        <p:nvSpPr>
          <p:cNvPr id="307" name="Google Shape;307;p9"/>
          <p:cNvSpPr txBox="1"/>
          <p:nvPr/>
        </p:nvSpPr>
        <p:spPr>
          <a:xfrm>
            <a:off x="3082850" y="373150"/>
            <a:ext cx="2960100" cy="249600"/>
          </a:xfrm>
          <a:prstGeom prst="rect">
            <a:avLst/>
          </a:prstGeom>
          <a:noFill/>
          <a:ln>
            <a:noFill/>
          </a:ln>
        </p:spPr>
        <p:txBody>
          <a:bodyPr anchorCtr="0" anchor="t" bIns="0" lIns="0" spcFirstLastPara="1" rIns="0" wrap="square" tIns="18400">
            <a:spAutoFit/>
          </a:bodyPr>
          <a:lstStyle/>
          <a:p>
            <a:pPr indent="0" lvl="0" marL="55880" marR="0" rtl="0" algn="ctr">
              <a:lnSpc>
                <a:spcPct val="100000"/>
              </a:lnSpc>
              <a:spcBef>
                <a:spcPts val="0"/>
              </a:spcBef>
              <a:spcAft>
                <a:spcPts val="0"/>
              </a:spcAft>
              <a:buClr>
                <a:srgbClr val="000000"/>
              </a:buClr>
              <a:buSzPts val="1000"/>
              <a:buFont typeface="Arial"/>
              <a:buNone/>
            </a:pPr>
            <a:r>
              <a:rPr lang="en-US" sz="1500">
                <a:highlight>
                  <a:srgbClr val="FFEA00"/>
                </a:highlight>
              </a:rPr>
              <a:t> WE BELIEVE: </a:t>
            </a:r>
            <a:endParaRPr b="0" i="0" sz="1500" u="none" cap="none" strike="noStrike">
              <a:solidFill>
                <a:srgbClr val="000000"/>
              </a:solidFill>
              <a:highlight>
                <a:srgbClr val="FFEA00"/>
              </a:highlight>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11" name="Shape 311"/>
        <p:cNvGrpSpPr/>
        <p:nvPr/>
      </p:nvGrpSpPr>
      <p:grpSpPr>
        <a:xfrm>
          <a:off x="0" y="0"/>
          <a:ext cx="0" cy="0"/>
          <a:chOff x="0" y="0"/>
          <a:chExt cx="0" cy="0"/>
        </a:xfrm>
      </p:grpSpPr>
      <p:sp>
        <p:nvSpPr>
          <p:cNvPr id="312" name="Google Shape;312;p10"/>
          <p:cNvSpPr txBox="1"/>
          <p:nvPr/>
        </p:nvSpPr>
        <p:spPr>
          <a:xfrm>
            <a:off x="642619" y="3141509"/>
            <a:ext cx="3372000" cy="1998000"/>
          </a:xfrm>
          <a:prstGeom prst="rect">
            <a:avLst/>
          </a:prstGeom>
          <a:noFill/>
          <a:ln>
            <a:noFill/>
          </a:ln>
        </p:spPr>
        <p:txBody>
          <a:bodyPr anchorCtr="0" anchor="t" bIns="0" lIns="0" spcFirstLastPara="1" rIns="0" wrap="square" tIns="12700">
            <a:spAutoFit/>
          </a:bodyPr>
          <a:lstStyle/>
          <a:p>
            <a:pPr indent="0" lvl="0" marL="12700" marR="5080" rtl="0" algn="l">
              <a:lnSpc>
                <a:spcPct val="144700"/>
              </a:lnSpc>
              <a:spcBef>
                <a:spcPts val="0"/>
              </a:spcBef>
              <a:spcAft>
                <a:spcPts val="0"/>
              </a:spcAft>
              <a:buClr>
                <a:srgbClr val="000000"/>
              </a:buClr>
              <a:buSzPts val="1900"/>
              <a:buFont typeface="Arial"/>
              <a:buNone/>
            </a:pPr>
            <a:r>
              <a:rPr b="1" i="0" lang="en-US" sz="1900" u="none" cap="none" strike="noStrike">
                <a:solidFill>
                  <a:srgbClr val="FFFFFF"/>
                </a:solidFill>
                <a:latin typeface="Arial Rounded"/>
                <a:ea typeface="Arial Rounded"/>
                <a:cs typeface="Arial Rounded"/>
                <a:sym typeface="Arial Rounded"/>
              </a:rPr>
              <a:t>Two boys, ages 10 and 12,  were struggling. Their mother  had an addiction, and abusive  people were in their home.</a:t>
            </a:r>
            <a:endParaRPr b="1" i="0" sz="1900" u="none" cap="none" strike="noStrike">
              <a:solidFill>
                <a:srgbClr val="000000"/>
              </a:solidFill>
              <a:latin typeface="Arial Rounded"/>
              <a:ea typeface="Arial Rounded"/>
              <a:cs typeface="Arial Rounded"/>
              <a:sym typeface="Arial Rounded"/>
            </a:endParaRPr>
          </a:p>
        </p:txBody>
      </p:sp>
      <p:pic>
        <p:nvPicPr>
          <p:cNvPr id="313" name="Google Shape;313;p10"/>
          <p:cNvPicPr preferRelativeResize="0"/>
          <p:nvPr/>
        </p:nvPicPr>
        <p:blipFill rotWithShape="1">
          <a:blip r:embed="rId3">
            <a:alphaModFix/>
          </a:blip>
          <a:srcRect b="13866" l="0" r="0" t="10191"/>
          <a:stretch/>
        </p:blipFill>
        <p:spPr>
          <a:xfrm>
            <a:off x="0" y="0"/>
            <a:ext cx="5606447" cy="5143502"/>
          </a:xfrm>
          <a:prstGeom prst="rect">
            <a:avLst/>
          </a:prstGeom>
          <a:noFill/>
          <a:ln>
            <a:noFill/>
          </a:ln>
        </p:spPr>
      </p:pic>
      <p:sp>
        <p:nvSpPr>
          <p:cNvPr id="314" name="Google Shape;314;p10"/>
          <p:cNvSpPr txBox="1"/>
          <p:nvPr/>
        </p:nvSpPr>
        <p:spPr>
          <a:xfrm>
            <a:off x="5933950" y="233475"/>
            <a:ext cx="3019500" cy="2367900"/>
          </a:xfrm>
          <a:prstGeom prst="rect">
            <a:avLst/>
          </a:prstGeom>
          <a:noFill/>
          <a:ln>
            <a:noFill/>
          </a:ln>
        </p:spPr>
        <p:txBody>
          <a:bodyPr anchorCtr="0" anchor="t" bIns="0" lIns="0" spcFirstLastPara="1" rIns="0" wrap="square" tIns="12700">
            <a:spAutoFit/>
          </a:bodyPr>
          <a:lstStyle/>
          <a:p>
            <a:pPr indent="0" lvl="0" marL="0" marR="5080" rtl="0" algn="l">
              <a:lnSpc>
                <a:spcPct val="90000"/>
              </a:lnSpc>
              <a:spcBef>
                <a:spcPts val="0"/>
              </a:spcBef>
              <a:spcAft>
                <a:spcPts val="0"/>
              </a:spcAft>
              <a:buClr>
                <a:srgbClr val="000000"/>
              </a:buClr>
              <a:buSzPts val="8000"/>
              <a:buFont typeface="Arial"/>
              <a:buNone/>
            </a:pPr>
            <a:r>
              <a:rPr lang="en-US" sz="3400">
                <a:solidFill>
                  <a:srgbClr val="58595B"/>
                </a:solidFill>
                <a:latin typeface="Arial Rounded"/>
                <a:ea typeface="Arial Rounded"/>
                <a:cs typeface="Arial Rounded"/>
                <a:sym typeface="Arial Rounded"/>
              </a:rPr>
              <a:t>The story of FosterClub starts with </a:t>
            </a:r>
            <a:endParaRPr sz="3400">
              <a:solidFill>
                <a:srgbClr val="58595B"/>
              </a:solidFill>
              <a:latin typeface="Arial Rounded"/>
              <a:ea typeface="Arial Rounded"/>
              <a:cs typeface="Arial Rounded"/>
              <a:sym typeface="Arial Rounded"/>
            </a:endParaRPr>
          </a:p>
          <a:p>
            <a:pPr indent="0" lvl="0" marL="0" marR="5080" rtl="0" algn="l">
              <a:lnSpc>
                <a:spcPct val="90000"/>
              </a:lnSpc>
              <a:spcBef>
                <a:spcPts val="0"/>
              </a:spcBef>
              <a:spcAft>
                <a:spcPts val="0"/>
              </a:spcAft>
              <a:buClr>
                <a:srgbClr val="000000"/>
              </a:buClr>
              <a:buSzPts val="8000"/>
              <a:buFont typeface="Arial"/>
              <a:buNone/>
            </a:pPr>
            <a:r>
              <a:rPr lang="en-US" sz="3400">
                <a:solidFill>
                  <a:srgbClr val="58595B"/>
                </a:solidFill>
                <a:latin typeface="Arial Rounded"/>
                <a:ea typeface="Arial Rounded"/>
                <a:cs typeface="Arial Rounded"/>
                <a:sym typeface="Arial Rounded"/>
              </a:rPr>
              <a:t>the story of </a:t>
            </a:r>
            <a:endParaRPr sz="3400">
              <a:solidFill>
                <a:srgbClr val="58595B"/>
              </a:solidFill>
              <a:latin typeface="Arial Rounded"/>
              <a:ea typeface="Arial Rounded"/>
              <a:cs typeface="Arial Rounded"/>
              <a:sym typeface="Arial Rounded"/>
            </a:endParaRPr>
          </a:p>
          <a:p>
            <a:pPr indent="0" lvl="0" marL="0" marR="5080" rtl="0" algn="l">
              <a:lnSpc>
                <a:spcPct val="90000"/>
              </a:lnSpc>
              <a:spcBef>
                <a:spcPts val="0"/>
              </a:spcBef>
              <a:spcAft>
                <a:spcPts val="0"/>
              </a:spcAft>
              <a:buClr>
                <a:srgbClr val="000000"/>
              </a:buClr>
              <a:buSzPts val="8000"/>
              <a:buFont typeface="Arial"/>
              <a:buNone/>
            </a:pPr>
            <a:r>
              <a:rPr lang="en-US" sz="3400">
                <a:solidFill>
                  <a:srgbClr val="58595B"/>
                </a:solidFill>
                <a:latin typeface="Arial Rounded"/>
                <a:ea typeface="Arial Rounded"/>
                <a:cs typeface="Arial Rounded"/>
                <a:sym typeface="Arial Rounded"/>
              </a:rPr>
              <a:t>two boys.</a:t>
            </a:r>
            <a:endParaRPr i="0" sz="600" u="none" cap="none" strike="noStrike">
              <a:solidFill>
                <a:srgbClr val="000000"/>
              </a:solidFill>
            </a:endParaRPr>
          </a:p>
        </p:txBody>
      </p:sp>
      <p:pic>
        <p:nvPicPr>
          <p:cNvPr id="315" name="Google Shape;315;p10"/>
          <p:cNvPicPr preferRelativeResize="0"/>
          <p:nvPr/>
        </p:nvPicPr>
        <p:blipFill>
          <a:blip r:embed="rId4">
            <a:alphaModFix/>
          </a:blip>
          <a:stretch>
            <a:fillRect/>
          </a:stretch>
        </p:blipFill>
        <p:spPr>
          <a:xfrm>
            <a:off x="5933950" y="3049477"/>
            <a:ext cx="1312356" cy="1877175"/>
          </a:xfrm>
          <a:prstGeom prst="rect">
            <a:avLst/>
          </a:prstGeom>
          <a:noFill/>
          <a:ln>
            <a:noFill/>
          </a:ln>
        </p:spPr>
      </p:pic>
      <p:sp>
        <p:nvSpPr>
          <p:cNvPr id="316" name="Google Shape;316;p10"/>
          <p:cNvSpPr txBox="1"/>
          <p:nvPr/>
        </p:nvSpPr>
        <p:spPr>
          <a:xfrm>
            <a:off x="7344350" y="4239650"/>
            <a:ext cx="1799700" cy="953700"/>
          </a:xfrm>
          <a:prstGeom prst="rect">
            <a:avLst/>
          </a:prstGeom>
          <a:noFill/>
          <a:ln>
            <a:noFill/>
          </a:ln>
        </p:spPr>
        <p:txBody>
          <a:bodyPr anchorCtr="0" anchor="t" bIns="0" lIns="0" spcFirstLastPara="1" rIns="0" wrap="square" tIns="12700">
            <a:noAutofit/>
          </a:bodyPr>
          <a:lstStyle/>
          <a:p>
            <a:pPr indent="0" lvl="0" marL="12700" marR="5080" rtl="0" algn="l">
              <a:lnSpc>
                <a:spcPct val="128800"/>
              </a:lnSpc>
              <a:spcBef>
                <a:spcPts val="0"/>
              </a:spcBef>
              <a:spcAft>
                <a:spcPts val="0"/>
              </a:spcAft>
              <a:buClr>
                <a:srgbClr val="000000"/>
              </a:buClr>
              <a:buSzPts val="1800"/>
              <a:buFont typeface="Arial"/>
              <a:buNone/>
            </a:pPr>
            <a:r>
              <a:rPr lang="en-US" sz="1700"/>
              <a:t>Celeste Bodner</a:t>
            </a:r>
            <a:endParaRPr sz="1700"/>
          </a:p>
          <a:p>
            <a:pPr indent="0" lvl="0" marL="12700" marR="5080" rtl="0" algn="l">
              <a:lnSpc>
                <a:spcPct val="128800"/>
              </a:lnSpc>
              <a:spcBef>
                <a:spcPts val="0"/>
              </a:spcBef>
              <a:spcAft>
                <a:spcPts val="0"/>
              </a:spcAft>
              <a:buClr>
                <a:srgbClr val="000000"/>
              </a:buClr>
              <a:buSzPts val="1800"/>
              <a:buFont typeface="Arial"/>
              <a:buNone/>
            </a:pPr>
            <a:r>
              <a:rPr lang="en-US" sz="1700"/>
              <a:t>Founder</a:t>
            </a:r>
            <a:endParaRPr sz="1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20" name="Shape 320"/>
        <p:cNvGrpSpPr/>
        <p:nvPr/>
      </p:nvGrpSpPr>
      <p:grpSpPr>
        <a:xfrm>
          <a:off x="0" y="0"/>
          <a:ext cx="0" cy="0"/>
          <a:chOff x="0" y="0"/>
          <a:chExt cx="0" cy="0"/>
        </a:xfrm>
      </p:grpSpPr>
      <p:sp>
        <p:nvSpPr>
          <p:cNvPr id="321" name="Google Shape;321;p11"/>
          <p:cNvSpPr/>
          <p:nvPr/>
        </p:nvSpPr>
        <p:spPr>
          <a:xfrm>
            <a:off x="0" y="-529800"/>
            <a:ext cx="9144000" cy="60507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2" name="Google Shape;322;p11"/>
          <p:cNvSpPr txBox="1"/>
          <p:nvPr>
            <p:ph type="title"/>
          </p:nvPr>
        </p:nvSpPr>
        <p:spPr>
          <a:xfrm>
            <a:off x="411475" y="595750"/>
            <a:ext cx="8431800" cy="1182600"/>
          </a:xfrm>
          <a:prstGeom prst="rect">
            <a:avLst/>
          </a:prstGeom>
          <a:noFill/>
          <a:ln>
            <a:noFill/>
          </a:ln>
        </p:spPr>
        <p:txBody>
          <a:bodyPr anchorCtr="0" anchor="t" bIns="0" lIns="0" spcFirstLastPara="1" rIns="0" wrap="square" tIns="12700">
            <a:spAutoFit/>
          </a:bodyPr>
          <a:lstStyle/>
          <a:p>
            <a:pPr indent="-12065" lvl="0" marL="12065" marR="5080" rtl="0" algn="ctr">
              <a:lnSpc>
                <a:spcPct val="100000"/>
              </a:lnSpc>
              <a:spcBef>
                <a:spcPts val="0"/>
              </a:spcBef>
              <a:spcAft>
                <a:spcPts val="0"/>
              </a:spcAft>
              <a:buSzPts val="1400"/>
              <a:buNone/>
            </a:pPr>
            <a:r>
              <a:rPr lang="en-US" sz="3800">
                <a:solidFill>
                  <a:srgbClr val="58595B"/>
                </a:solidFill>
                <a:latin typeface="Arial Rounded"/>
                <a:ea typeface="Arial Rounded"/>
                <a:cs typeface="Arial Rounded"/>
                <a:sym typeface="Arial Rounded"/>
              </a:rPr>
              <a:t>We created FosterClub for young people who experience foster care.</a:t>
            </a:r>
            <a:endParaRPr sz="3800">
              <a:latin typeface="Arial Rounded"/>
              <a:ea typeface="Arial Rounded"/>
              <a:cs typeface="Arial Rounded"/>
              <a:sym typeface="Arial Rounded"/>
            </a:endParaRPr>
          </a:p>
        </p:txBody>
      </p:sp>
      <p:sp>
        <p:nvSpPr>
          <p:cNvPr id="323" name="Google Shape;323;p11"/>
          <p:cNvSpPr txBox="1"/>
          <p:nvPr/>
        </p:nvSpPr>
        <p:spPr>
          <a:xfrm>
            <a:off x="6052820" y="4249032"/>
            <a:ext cx="2612400" cy="50550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Arial"/>
                <a:ea typeface="Arial"/>
                <a:cs typeface="Arial"/>
                <a:sym typeface="Arial"/>
              </a:rPr>
              <a:t>“I can’t imagine not having  FosterClub in my life.”</a:t>
            </a:r>
            <a:endParaRPr b="0" i="0" sz="1600" u="none" cap="none" strike="noStrike">
              <a:solidFill>
                <a:srgbClr val="000000"/>
              </a:solidFill>
              <a:latin typeface="Arial"/>
              <a:ea typeface="Arial"/>
              <a:cs typeface="Arial"/>
              <a:sym typeface="Arial"/>
            </a:endParaRPr>
          </a:p>
        </p:txBody>
      </p:sp>
      <p:sp>
        <p:nvSpPr>
          <p:cNvPr id="324" name="Google Shape;324;p11"/>
          <p:cNvSpPr txBox="1"/>
          <p:nvPr/>
        </p:nvSpPr>
        <p:spPr>
          <a:xfrm>
            <a:off x="411475" y="259125"/>
            <a:ext cx="2775600" cy="249600"/>
          </a:xfrm>
          <a:prstGeom prst="rect">
            <a:avLst/>
          </a:prstGeom>
          <a:noFill/>
          <a:ln>
            <a:noFill/>
          </a:ln>
        </p:spPr>
        <p:txBody>
          <a:bodyPr anchorCtr="0" anchor="t" bIns="0" lIns="0" spcFirstLastPara="1" rIns="0" wrap="square" tIns="18400">
            <a:spAutoFit/>
          </a:bodyPr>
          <a:lstStyle/>
          <a:p>
            <a:pPr indent="0" lvl="0" marL="55880" marR="0" rtl="0" algn="l">
              <a:lnSpc>
                <a:spcPct val="100000"/>
              </a:lnSpc>
              <a:spcBef>
                <a:spcPts val="0"/>
              </a:spcBef>
              <a:spcAft>
                <a:spcPts val="0"/>
              </a:spcAft>
              <a:buClr>
                <a:srgbClr val="000000"/>
              </a:buClr>
              <a:buSzPts val="1000"/>
              <a:buFont typeface="Arial"/>
              <a:buNone/>
            </a:pPr>
            <a:r>
              <a:rPr b="0" i="0" lang="en-US" sz="1500" u="none" cap="none" strike="noStrike">
                <a:solidFill>
                  <a:srgbClr val="000000"/>
                </a:solidFill>
                <a:highlight>
                  <a:srgbClr val="FFEA00"/>
                </a:highlight>
                <a:latin typeface="Arial"/>
                <a:ea typeface="Arial"/>
                <a:cs typeface="Arial"/>
                <a:sym typeface="Arial"/>
              </a:rPr>
              <a:t>WHAT WE SET OUT TO DO</a:t>
            </a:r>
            <a:endParaRPr b="0" i="0" sz="1500" u="none" cap="none" strike="noStrike">
              <a:solidFill>
                <a:srgbClr val="000000"/>
              </a:solidFill>
              <a:highlight>
                <a:srgbClr val="FFEA00"/>
              </a:highlight>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28" name="Shape 328"/>
        <p:cNvGrpSpPr/>
        <p:nvPr/>
      </p:nvGrpSpPr>
      <p:grpSpPr>
        <a:xfrm>
          <a:off x="0" y="0"/>
          <a:ext cx="0" cy="0"/>
          <a:chOff x="0" y="0"/>
          <a:chExt cx="0" cy="0"/>
        </a:xfrm>
      </p:grpSpPr>
      <p:sp>
        <p:nvSpPr>
          <p:cNvPr id="329" name="Google Shape;329;p12"/>
          <p:cNvSpPr/>
          <p:nvPr/>
        </p:nvSpPr>
        <p:spPr>
          <a:xfrm>
            <a:off x="0" y="0"/>
            <a:ext cx="9144000" cy="5152644"/>
          </a:xfrm>
          <a:custGeom>
            <a:rect b="b" l="l" r="r" t="t"/>
            <a:pathLst>
              <a:path extrusionOk="0" h="6400800" w="4572000">
                <a:moveTo>
                  <a:pt x="0" y="6400800"/>
                </a:moveTo>
                <a:lnTo>
                  <a:pt x="4572000" y="6400800"/>
                </a:lnTo>
                <a:lnTo>
                  <a:pt x="4572000" y="0"/>
                </a:lnTo>
                <a:lnTo>
                  <a:pt x="0" y="0"/>
                </a:lnTo>
                <a:lnTo>
                  <a:pt x="0" y="6400800"/>
                </a:lnTo>
                <a:close/>
              </a:path>
            </a:pathLst>
          </a:custGeom>
          <a:solidFill>
            <a:srgbClr val="FFEA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30" name="Google Shape;330;p12"/>
          <p:cNvSpPr txBox="1"/>
          <p:nvPr/>
        </p:nvSpPr>
        <p:spPr>
          <a:xfrm>
            <a:off x="760250" y="582950"/>
            <a:ext cx="7595400" cy="3362100"/>
          </a:xfrm>
          <a:prstGeom prst="rect">
            <a:avLst/>
          </a:prstGeom>
          <a:noFill/>
          <a:ln>
            <a:noFill/>
          </a:ln>
        </p:spPr>
        <p:txBody>
          <a:bodyPr anchorCtr="0" anchor="t" bIns="0" lIns="0" spcFirstLastPara="1" rIns="0" wrap="square" tIns="12700">
            <a:spAutoFit/>
          </a:bodyPr>
          <a:lstStyle/>
          <a:p>
            <a:pPr indent="0" lvl="0" marL="12700" marR="5080" rtl="0" algn="l">
              <a:lnSpc>
                <a:spcPct val="85000"/>
              </a:lnSpc>
              <a:spcBef>
                <a:spcPts val="0"/>
              </a:spcBef>
              <a:spcAft>
                <a:spcPts val="0"/>
              </a:spcAft>
              <a:buClr>
                <a:srgbClr val="000000"/>
              </a:buClr>
              <a:buSzPts val="8000"/>
              <a:buFont typeface="Arial"/>
              <a:buNone/>
            </a:pPr>
            <a:r>
              <a:rPr i="0" lang="en-US" sz="6400" u="none" cap="none" strike="noStrike">
                <a:solidFill>
                  <a:srgbClr val="58595B"/>
                </a:solidFill>
                <a:latin typeface="Arial Rounded"/>
                <a:ea typeface="Arial Rounded"/>
                <a:cs typeface="Arial Rounded"/>
                <a:sym typeface="Arial Rounded"/>
              </a:rPr>
              <a:t>how to make</a:t>
            </a:r>
            <a:r>
              <a:rPr lang="en-US" sz="6400">
                <a:solidFill>
                  <a:srgbClr val="58595B"/>
                </a:solidFill>
                <a:latin typeface="Arial Rounded"/>
                <a:ea typeface="Arial Rounded"/>
                <a:cs typeface="Arial Rounded"/>
                <a:sym typeface="Arial Rounded"/>
              </a:rPr>
              <a:t> </a:t>
            </a:r>
            <a:endParaRPr sz="6400">
              <a:solidFill>
                <a:srgbClr val="58595B"/>
              </a:solidFill>
              <a:latin typeface="Arial Rounded"/>
              <a:ea typeface="Arial Rounded"/>
              <a:cs typeface="Arial Rounded"/>
              <a:sym typeface="Arial Rounded"/>
            </a:endParaRPr>
          </a:p>
          <a:p>
            <a:pPr indent="0" lvl="0" marL="12700" marR="5080" rtl="0" algn="l">
              <a:lnSpc>
                <a:spcPct val="85000"/>
              </a:lnSpc>
              <a:spcBef>
                <a:spcPts val="0"/>
              </a:spcBef>
              <a:spcAft>
                <a:spcPts val="0"/>
              </a:spcAft>
              <a:buClr>
                <a:srgbClr val="000000"/>
              </a:buClr>
              <a:buSzPts val="8000"/>
              <a:buFont typeface="Arial"/>
              <a:buNone/>
            </a:pPr>
            <a:r>
              <a:rPr i="0" lang="en-US" sz="6400" u="none" cap="none" strike="noStrike">
                <a:solidFill>
                  <a:srgbClr val="58595B"/>
                </a:solidFill>
                <a:latin typeface="Arial Rounded"/>
                <a:ea typeface="Arial Rounded"/>
                <a:cs typeface="Arial Rounded"/>
                <a:sym typeface="Arial Rounded"/>
              </a:rPr>
              <a:t>being in </a:t>
            </a:r>
            <a:endParaRPr i="0" sz="6400" u="none" cap="none" strike="noStrike">
              <a:solidFill>
                <a:srgbClr val="58595B"/>
              </a:solidFill>
              <a:latin typeface="Arial Rounded"/>
              <a:ea typeface="Arial Rounded"/>
              <a:cs typeface="Arial Rounded"/>
              <a:sym typeface="Arial Rounded"/>
            </a:endParaRPr>
          </a:p>
          <a:p>
            <a:pPr indent="0" lvl="0" marL="12700" marR="5080" rtl="0" algn="l">
              <a:lnSpc>
                <a:spcPct val="85000"/>
              </a:lnSpc>
              <a:spcBef>
                <a:spcPts val="0"/>
              </a:spcBef>
              <a:spcAft>
                <a:spcPts val="0"/>
              </a:spcAft>
              <a:buClr>
                <a:srgbClr val="000000"/>
              </a:buClr>
              <a:buSzPts val="8000"/>
              <a:buFont typeface="Arial"/>
              <a:buNone/>
            </a:pPr>
            <a:r>
              <a:rPr i="0" lang="en-US" sz="6400" u="none" cap="none" strike="noStrike">
                <a:solidFill>
                  <a:srgbClr val="58595B"/>
                </a:solidFill>
                <a:latin typeface="Arial Rounded"/>
                <a:ea typeface="Arial Rounded"/>
                <a:cs typeface="Arial Rounded"/>
                <a:sym typeface="Arial Rounded"/>
              </a:rPr>
              <a:t>foster care </a:t>
            </a:r>
            <a:endParaRPr i="0" sz="6400" u="none" cap="none" strike="noStrike">
              <a:solidFill>
                <a:srgbClr val="58595B"/>
              </a:solidFill>
              <a:latin typeface="Arial Rounded"/>
              <a:ea typeface="Arial Rounded"/>
              <a:cs typeface="Arial Rounded"/>
              <a:sym typeface="Arial Rounded"/>
            </a:endParaRPr>
          </a:p>
          <a:p>
            <a:pPr indent="0" lvl="0" marL="12700" marR="5080" rtl="0" algn="l">
              <a:lnSpc>
                <a:spcPct val="85000"/>
              </a:lnSpc>
              <a:spcBef>
                <a:spcPts val="0"/>
              </a:spcBef>
              <a:spcAft>
                <a:spcPts val="0"/>
              </a:spcAft>
              <a:buClr>
                <a:srgbClr val="000000"/>
              </a:buClr>
              <a:buSzPts val="8000"/>
              <a:buFont typeface="Arial"/>
              <a:buNone/>
            </a:pPr>
            <a:r>
              <a:rPr i="0" lang="en-US" sz="6400" u="none" cap="none" strike="noStrike">
                <a:solidFill>
                  <a:srgbClr val="58595B"/>
                </a:solidFill>
                <a:latin typeface="Arial Rounded"/>
                <a:ea typeface="Arial Rounded"/>
                <a:cs typeface="Arial Rounded"/>
                <a:sym typeface="Arial Rounded"/>
              </a:rPr>
              <a:t>not suck.</a:t>
            </a:r>
            <a:endParaRPr i="0" sz="800" u="none" cap="none" strike="noStrike">
              <a:solidFill>
                <a:srgbClr val="000000"/>
              </a:solidFill>
            </a:endParaRPr>
          </a:p>
        </p:txBody>
      </p:sp>
      <p:sp>
        <p:nvSpPr>
          <p:cNvPr id="331" name="Google Shape;331;p12"/>
          <p:cNvSpPr txBox="1"/>
          <p:nvPr/>
        </p:nvSpPr>
        <p:spPr>
          <a:xfrm>
            <a:off x="4794475" y="4236991"/>
            <a:ext cx="3997500" cy="554100"/>
          </a:xfrm>
          <a:prstGeom prst="rect">
            <a:avLst/>
          </a:prstGeom>
          <a:noFill/>
          <a:ln>
            <a:noFill/>
          </a:ln>
        </p:spPr>
        <p:txBody>
          <a:bodyPr anchorCtr="0" anchor="t" bIns="91425" lIns="91425" spcFirstLastPara="1" rIns="91425" wrap="square" tIns="91425">
            <a:spAutoFit/>
          </a:bodyPr>
          <a:lstStyle/>
          <a:p>
            <a:pPr indent="0" lvl="0" marL="256538" rtl="0" algn="l">
              <a:spcBef>
                <a:spcPts val="3420"/>
              </a:spcBef>
              <a:spcAft>
                <a:spcPts val="0"/>
              </a:spcAft>
              <a:buNone/>
            </a:pPr>
            <a:r>
              <a:rPr lang="en-US" sz="2400">
                <a:solidFill>
                  <a:schemeClr val="dk1"/>
                </a:solidFill>
              </a:rPr>
              <a:t>THE FOSTERCLUB WAY</a:t>
            </a:r>
            <a:endParaRPr>
              <a:latin typeface="Arial Rounded"/>
              <a:ea typeface="Arial Rounded"/>
              <a:cs typeface="Arial Rounded"/>
              <a:sym typeface="Arial Rounde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13"/>
          <p:cNvSpPr txBox="1"/>
          <p:nvPr>
            <p:ph idx="1" type="body"/>
          </p:nvPr>
        </p:nvSpPr>
        <p:spPr>
          <a:xfrm>
            <a:off x="564708" y="1806112"/>
            <a:ext cx="3442200" cy="646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t/>
            </a:r>
            <a:endParaRPr/>
          </a:p>
        </p:txBody>
      </p:sp>
      <p:pic>
        <p:nvPicPr>
          <p:cNvPr id="337" name="Google Shape;337;p13"/>
          <p:cNvPicPr preferRelativeResize="0"/>
          <p:nvPr/>
        </p:nvPicPr>
        <p:blipFill>
          <a:blip r:embed="rId3">
            <a:alphaModFix/>
          </a:blip>
          <a:stretch>
            <a:fillRect/>
          </a:stretch>
        </p:blipFill>
        <p:spPr>
          <a:xfrm>
            <a:off x="-76200" y="-180975"/>
            <a:ext cx="9220198" cy="56971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14"/>
          <p:cNvPicPr preferRelativeResize="0"/>
          <p:nvPr/>
        </p:nvPicPr>
        <p:blipFill rotWithShape="1">
          <a:blip r:embed="rId3">
            <a:alphaModFix/>
          </a:blip>
          <a:srcRect b="8349" l="0" r="0" t="0"/>
          <a:stretch/>
        </p:blipFill>
        <p:spPr>
          <a:xfrm>
            <a:off x="743200" y="0"/>
            <a:ext cx="8420552" cy="5143501"/>
          </a:xfrm>
          <a:prstGeom prst="rect">
            <a:avLst/>
          </a:prstGeom>
          <a:noFill/>
          <a:ln>
            <a:noFill/>
          </a:ln>
        </p:spPr>
      </p:pic>
      <p:sp>
        <p:nvSpPr>
          <p:cNvPr id="343" name="Google Shape;343;p14"/>
          <p:cNvSpPr/>
          <p:nvPr/>
        </p:nvSpPr>
        <p:spPr>
          <a:xfrm>
            <a:off x="1159" y="657129"/>
            <a:ext cx="636" cy="510"/>
          </a:xfrm>
          <a:custGeom>
            <a:rect b="b" l="l" r="r" t="t"/>
            <a:pathLst>
              <a:path extrusionOk="0" h="634" w="634">
                <a:moveTo>
                  <a:pt x="335" y="391"/>
                </a:moveTo>
                <a:lnTo>
                  <a:pt x="0" y="195"/>
                </a:lnTo>
                <a:lnTo>
                  <a:pt x="335" y="0"/>
                </a:lnTo>
                <a:lnTo>
                  <a:pt x="335" y="391"/>
                </a:lnTo>
                <a:close/>
              </a:path>
            </a:pathLst>
          </a:custGeom>
          <a:solidFill>
            <a:srgbClr val="FFCF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44" name="Google Shape;344;p14"/>
          <p:cNvSpPr/>
          <p:nvPr/>
        </p:nvSpPr>
        <p:spPr>
          <a:xfrm>
            <a:off x="-7" y="656752"/>
            <a:ext cx="1270" cy="1534"/>
          </a:xfrm>
          <a:custGeom>
            <a:rect b="b" l="l" r="r" t="t"/>
            <a:pathLst>
              <a:path extrusionOk="0" h="1905" w="1270">
                <a:moveTo>
                  <a:pt x="0" y="1331"/>
                </a:moveTo>
                <a:lnTo>
                  <a:pt x="0" y="0"/>
                </a:lnTo>
                <a:lnTo>
                  <a:pt x="1165" y="661"/>
                </a:lnTo>
                <a:lnTo>
                  <a:pt x="0" y="1331"/>
                </a:lnTo>
                <a:close/>
              </a:path>
            </a:pathLst>
          </a:custGeom>
          <a:solidFill>
            <a:srgbClr val="05246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45" name="Google Shape;345;p14"/>
          <p:cNvSpPr/>
          <p:nvPr/>
        </p:nvSpPr>
        <p:spPr>
          <a:xfrm>
            <a:off x="-7" y="1337377"/>
            <a:ext cx="1270" cy="1534"/>
          </a:xfrm>
          <a:custGeom>
            <a:rect b="b" l="l" r="r" t="t"/>
            <a:pathLst>
              <a:path extrusionOk="0" h="1905" w="1270">
                <a:moveTo>
                  <a:pt x="0" y="1331"/>
                </a:moveTo>
                <a:lnTo>
                  <a:pt x="0" y="0"/>
                </a:lnTo>
                <a:lnTo>
                  <a:pt x="1165" y="661"/>
                </a:lnTo>
                <a:lnTo>
                  <a:pt x="0" y="1331"/>
                </a:lnTo>
                <a:close/>
              </a:path>
            </a:pathLst>
          </a:custGeom>
          <a:solidFill>
            <a:srgbClr val="F04B4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46" name="Google Shape;346;p14"/>
          <p:cNvSpPr/>
          <p:nvPr/>
        </p:nvSpPr>
        <p:spPr>
          <a:xfrm>
            <a:off x="743196" y="316810"/>
            <a:ext cx="636" cy="511"/>
          </a:xfrm>
          <a:custGeom>
            <a:rect b="b" l="l" r="r" t="t"/>
            <a:pathLst>
              <a:path extrusionOk="0" h="635" w="634">
                <a:moveTo>
                  <a:pt x="372" y="419"/>
                </a:moveTo>
                <a:lnTo>
                  <a:pt x="0" y="204"/>
                </a:lnTo>
                <a:lnTo>
                  <a:pt x="372" y="0"/>
                </a:lnTo>
                <a:lnTo>
                  <a:pt x="372" y="419"/>
                </a:lnTo>
                <a:close/>
              </a:path>
            </a:pathLst>
          </a:custGeom>
          <a:solidFill>
            <a:srgbClr val="FFCF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47" name="Google Shape;347;p14"/>
          <p:cNvSpPr/>
          <p:nvPr/>
        </p:nvSpPr>
        <p:spPr>
          <a:xfrm>
            <a:off x="1486" y="1338060"/>
            <a:ext cx="742315" cy="681907"/>
          </a:xfrm>
          <a:custGeom>
            <a:rect b="b" l="l" r="r" t="t"/>
            <a:pathLst>
              <a:path extrusionOk="0" h="847089" w="742315">
                <a:moveTo>
                  <a:pt x="0" y="846628"/>
                </a:moveTo>
                <a:lnTo>
                  <a:pt x="0" y="0"/>
                </a:lnTo>
                <a:lnTo>
                  <a:pt x="741708" y="423309"/>
                </a:lnTo>
                <a:lnTo>
                  <a:pt x="0" y="846628"/>
                </a:lnTo>
                <a:close/>
              </a:path>
            </a:pathLst>
          </a:custGeom>
          <a:solidFill>
            <a:srgbClr val="F04B4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48" name="Google Shape;348;p14"/>
          <p:cNvSpPr/>
          <p:nvPr/>
        </p:nvSpPr>
        <p:spPr>
          <a:xfrm>
            <a:off x="745155" y="317142"/>
            <a:ext cx="0" cy="681907"/>
          </a:xfrm>
          <a:custGeom>
            <a:rect b="b" l="l" r="r" t="t"/>
            <a:pathLst>
              <a:path extrusionOk="0" h="847090" w="120000">
                <a:moveTo>
                  <a:pt x="0" y="0"/>
                </a:moveTo>
                <a:lnTo>
                  <a:pt x="0" y="846581"/>
                </a:lnTo>
              </a:path>
            </a:pathLst>
          </a:custGeom>
          <a:noFill/>
          <a:ln cap="flat" cmpd="sng" w="9525">
            <a:solidFill>
              <a:srgbClr val="FFECB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49" name="Google Shape;349;p14"/>
          <p:cNvSpPr/>
          <p:nvPr/>
        </p:nvSpPr>
        <p:spPr>
          <a:xfrm>
            <a:off x="745155" y="1678387"/>
            <a:ext cx="0" cy="681907"/>
          </a:xfrm>
          <a:custGeom>
            <a:rect b="b" l="l" r="r" t="t"/>
            <a:pathLst>
              <a:path extrusionOk="0" h="847089" w="120000">
                <a:moveTo>
                  <a:pt x="0" y="0"/>
                </a:moveTo>
                <a:lnTo>
                  <a:pt x="0" y="846572"/>
                </a:lnTo>
              </a:path>
            </a:pathLst>
          </a:custGeom>
          <a:noFill/>
          <a:ln cap="flat" cmpd="sng" w="9525">
            <a:solidFill>
              <a:srgbClr val="D8A3A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50" name="Google Shape;350;p14"/>
          <p:cNvSpPr/>
          <p:nvPr/>
        </p:nvSpPr>
        <p:spPr>
          <a:xfrm>
            <a:off x="1495" y="4741169"/>
            <a:ext cx="742315" cy="402805"/>
          </a:xfrm>
          <a:custGeom>
            <a:rect b="b" l="l" r="r" t="t"/>
            <a:pathLst>
              <a:path extrusionOk="0" h="500379" w="742315">
                <a:moveTo>
                  <a:pt x="623161" y="500088"/>
                </a:moveTo>
                <a:lnTo>
                  <a:pt x="0" y="500088"/>
                </a:lnTo>
                <a:lnTo>
                  <a:pt x="0" y="0"/>
                </a:lnTo>
                <a:lnTo>
                  <a:pt x="741699" y="423318"/>
                </a:lnTo>
                <a:lnTo>
                  <a:pt x="623161" y="500088"/>
                </a:lnTo>
                <a:close/>
              </a:path>
            </a:pathLst>
          </a:custGeom>
          <a:solidFill>
            <a:srgbClr val="15744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51" name="Google Shape;351;p14"/>
          <p:cNvSpPr/>
          <p:nvPr/>
        </p:nvSpPr>
        <p:spPr>
          <a:xfrm>
            <a:off x="624370" y="5079700"/>
            <a:ext cx="122400" cy="63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52" name="Google Shape;352;p14"/>
          <p:cNvSpPr/>
          <p:nvPr/>
        </p:nvSpPr>
        <p:spPr>
          <a:xfrm>
            <a:off x="1486" y="3720090"/>
            <a:ext cx="742315" cy="681907"/>
          </a:xfrm>
          <a:custGeom>
            <a:rect b="b" l="l" r="r" t="t"/>
            <a:pathLst>
              <a:path extrusionOk="0" h="847089" w="742315">
                <a:moveTo>
                  <a:pt x="741708" y="847001"/>
                </a:moveTo>
                <a:lnTo>
                  <a:pt x="0" y="423691"/>
                </a:lnTo>
                <a:lnTo>
                  <a:pt x="0" y="423309"/>
                </a:lnTo>
                <a:lnTo>
                  <a:pt x="741708" y="0"/>
                </a:lnTo>
                <a:lnTo>
                  <a:pt x="742081" y="195"/>
                </a:lnTo>
                <a:lnTo>
                  <a:pt x="742081" y="846777"/>
                </a:lnTo>
                <a:lnTo>
                  <a:pt x="741708" y="847001"/>
                </a:lnTo>
                <a:close/>
              </a:path>
            </a:pathLst>
          </a:custGeom>
          <a:solidFill>
            <a:srgbClr val="9FD3A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53" name="Google Shape;353;p14"/>
          <p:cNvSpPr/>
          <p:nvPr/>
        </p:nvSpPr>
        <p:spPr>
          <a:xfrm>
            <a:off x="1495" y="4060551"/>
            <a:ext cx="742315" cy="681907"/>
          </a:xfrm>
          <a:custGeom>
            <a:rect b="b" l="l" r="r" t="t"/>
            <a:pathLst>
              <a:path extrusionOk="0" h="847089" w="742315">
                <a:moveTo>
                  <a:pt x="0" y="846619"/>
                </a:moveTo>
                <a:lnTo>
                  <a:pt x="0" y="0"/>
                </a:lnTo>
                <a:lnTo>
                  <a:pt x="741708" y="423309"/>
                </a:lnTo>
                <a:lnTo>
                  <a:pt x="0" y="846619"/>
                </a:lnTo>
                <a:close/>
              </a:path>
            </a:pathLst>
          </a:custGeom>
          <a:solidFill>
            <a:srgbClr val="6FC28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54" name="Google Shape;354;p14"/>
          <p:cNvSpPr/>
          <p:nvPr/>
        </p:nvSpPr>
        <p:spPr>
          <a:xfrm>
            <a:off x="743" y="4060217"/>
            <a:ext cx="0" cy="682930"/>
          </a:xfrm>
          <a:custGeom>
            <a:rect b="b" l="l" r="r" t="t"/>
            <a:pathLst>
              <a:path extrusionOk="0" h="848360" w="120000">
                <a:moveTo>
                  <a:pt x="0" y="0"/>
                </a:moveTo>
                <a:lnTo>
                  <a:pt x="0" y="847835"/>
                </a:lnTo>
              </a:path>
            </a:pathLst>
          </a:custGeom>
          <a:noFill/>
          <a:ln cap="flat" cmpd="sng" w="9525">
            <a:solidFill>
              <a:srgbClr val="D8821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55" name="Google Shape;355;p14"/>
          <p:cNvSpPr/>
          <p:nvPr/>
        </p:nvSpPr>
        <p:spPr>
          <a:xfrm>
            <a:off x="-7" y="4740486"/>
            <a:ext cx="1270" cy="1533"/>
          </a:xfrm>
          <a:custGeom>
            <a:rect b="b" l="l" r="r" t="t"/>
            <a:pathLst>
              <a:path extrusionOk="0" h="1904" w="1270">
                <a:moveTo>
                  <a:pt x="0" y="1331"/>
                </a:moveTo>
                <a:lnTo>
                  <a:pt x="0" y="0"/>
                </a:lnTo>
                <a:lnTo>
                  <a:pt x="1165" y="670"/>
                </a:lnTo>
                <a:lnTo>
                  <a:pt x="0" y="1331"/>
                </a:lnTo>
                <a:close/>
              </a:path>
            </a:pathLst>
          </a:custGeom>
          <a:solidFill>
            <a:srgbClr val="FFD54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56" name="Google Shape;356;p14"/>
          <p:cNvSpPr/>
          <p:nvPr/>
        </p:nvSpPr>
        <p:spPr>
          <a:xfrm>
            <a:off x="1486" y="3039465"/>
            <a:ext cx="742315" cy="681907"/>
          </a:xfrm>
          <a:custGeom>
            <a:rect b="b" l="l" r="r" t="t"/>
            <a:pathLst>
              <a:path extrusionOk="0" h="847089" w="742315">
                <a:moveTo>
                  <a:pt x="741708" y="847001"/>
                </a:moveTo>
                <a:lnTo>
                  <a:pt x="0" y="423691"/>
                </a:lnTo>
                <a:lnTo>
                  <a:pt x="0" y="423309"/>
                </a:lnTo>
                <a:lnTo>
                  <a:pt x="741708" y="0"/>
                </a:lnTo>
                <a:lnTo>
                  <a:pt x="742081" y="204"/>
                </a:lnTo>
                <a:lnTo>
                  <a:pt x="742081" y="846786"/>
                </a:lnTo>
                <a:lnTo>
                  <a:pt x="741708" y="847001"/>
                </a:lnTo>
                <a:close/>
              </a:path>
            </a:pathLst>
          </a:custGeom>
          <a:solidFill>
            <a:srgbClr val="005B7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57" name="Google Shape;357;p14"/>
          <p:cNvSpPr/>
          <p:nvPr/>
        </p:nvSpPr>
        <p:spPr>
          <a:xfrm>
            <a:off x="745155" y="3039633"/>
            <a:ext cx="0" cy="681907"/>
          </a:xfrm>
          <a:custGeom>
            <a:rect b="b" l="l" r="r" t="t"/>
            <a:pathLst>
              <a:path extrusionOk="0" h="847089" w="120000">
                <a:moveTo>
                  <a:pt x="0" y="0"/>
                </a:moveTo>
                <a:lnTo>
                  <a:pt x="0" y="846572"/>
                </a:lnTo>
              </a:path>
            </a:pathLst>
          </a:custGeom>
          <a:noFill/>
          <a:ln cap="flat" cmpd="sng" w="9525">
            <a:solidFill>
              <a:srgbClr val="DFE67D"/>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58" name="Google Shape;358;p14"/>
          <p:cNvSpPr/>
          <p:nvPr/>
        </p:nvSpPr>
        <p:spPr>
          <a:xfrm>
            <a:off x="743" y="3379591"/>
            <a:ext cx="0" cy="682930"/>
          </a:xfrm>
          <a:custGeom>
            <a:rect b="b" l="l" r="r" t="t"/>
            <a:pathLst>
              <a:path extrusionOk="0" h="848360" w="120000">
                <a:moveTo>
                  <a:pt x="0" y="0"/>
                </a:moveTo>
                <a:lnTo>
                  <a:pt x="0" y="847835"/>
                </a:lnTo>
              </a:path>
            </a:pathLst>
          </a:custGeom>
          <a:noFill/>
          <a:ln cap="flat" cmpd="sng" w="9525">
            <a:solidFill>
              <a:srgbClr val="8BD3DD"/>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59" name="Google Shape;359;p14"/>
          <p:cNvSpPr/>
          <p:nvPr/>
        </p:nvSpPr>
        <p:spPr>
          <a:xfrm>
            <a:off x="-7" y="4059868"/>
            <a:ext cx="1270" cy="1533"/>
          </a:xfrm>
          <a:custGeom>
            <a:rect b="b" l="l" r="r" t="t"/>
            <a:pathLst>
              <a:path extrusionOk="0" h="1904" w="1270">
                <a:moveTo>
                  <a:pt x="0" y="1331"/>
                </a:moveTo>
                <a:lnTo>
                  <a:pt x="0" y="0"/>
                </a:lnTo>
                <a:lnTo>
                  <a:pt x="1165" y="670"/>
                </a:lnTo>
                <a:lnTo>
                  <a:pt x="0" y="1331"/>
                </a:lnTo>
                <a:close/>
              </a:path>
            </a:pathLst>
          </a:custGeom>
          <a:solidFill>
            <a:srgbClr val="FFDDB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0" name="Google Shape;360;p14"/>
          <p:cNvSpPr/>
          <p:nvPr/>
        </p:nvSpPr>
        <p:spPr>
          <a:xfrm>
            <a:off x="1495" y="3379924"/>
            <a:ext cx="742315" cy="681907"/>
          </a:xfrm>
          <a:custGeom>
            <a:rect b="b" l="l" r="r" t="t"/>
            <a:pathLst>
              <a:path extrusionOk="0" h="847089" w="742315">
                <a:moveTo>
                  <a:pt x="0" y="846628"/>
                </a:moveTo>
                <a:lnTo>
                  <a:pt x="0" y="0"/>
                </a:lnTo>
                <a:lnTo>
                  <a:pt x="741708" y="423318"/>
                </a:lnTo>
                <a:lnTo>
                  <a:pt x="0" y="846628"/>
                </a:lnTo>
                <a:close/>
              </a:path>
            </a:pathLst>
          </a:custGeom>
          <a:solidFill>
            <a:srgbClr val="00BDC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1" name="Google Shape;361;p14"/>
          <p:cNvSpPr/>
          <p:nvPr/>
        </p:nvSpPr>
        <p:spPr>
          <a:xfrm>
            <a:off x="743565" y="3037836"/>
            <a:ext cx="3175" cy="3578"/>
          </a:xfrm>
          <a:custGeom>
            <a:rect b="b" l="l" r="r" t="t"/>
            <a:pathLst>
              <a:path extrusionOk="0" h="4445" w="3175">
                <a:moveTo>
                  <a:pt x="3179" y="4051"/>
                </a:moveTo>
                <a:lnTo>
                  <a:pt x="0" y="2235"/>
                </a:lnTo>
                <a:lnTo>
                  <a:pt x="0" y="1816"/>
                </a:lnTo>
                <a:lnTo>
                  <a:pt x="3179" y="0"/>
                </a:lnTo>
                <a:lnTo>
                  <a:pt x="3179" y="4051"/>
                </a:lnTo>
                <a:close/>
              </a:path>
            </a:pathLst>
          </a:custGeom>
          <a:solidFill>
            <a:srgbClr val="E8EEA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2" name="Google Shape;362;p14"/>
          <p:cNvSpPr/>
          <p:nvPr/>
        </p:nvSpPr>
        <p:spPr>
          <a:xfrm>
            <a:off x="745155" y="3720258"/>
            <a:ext cx="0" cy="681907"/>
          </a:xfrm>
          <a:custGeom>
            <a:rect b="b" l="l" r="r" t="t"/>
            <a:pathLst>
              <a:path extrusionOk="0" h="847089" w="120000">
                <a:moveTo>
                  <a:pt x="0" y="0"/>
                </a:moveTo>
                <a:lnTo>
                  <a:pt x="0" y="846572"/>
                </a:lnTo>
              </a:path>
            </a:pathLst>
          </a:custGeom>
          <a:noFill/>
          <a:ln cap="flat" cmpd="sng" w="9525">
            <a:solidFill>
              <a:srgbClr val="CCE7C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3" name="Google Shape;363;p14"/>
          <p:cNvSpPr/>
          <p:nvPr/>
        </p:nvSpPr>
        <p:spPr>
          <a:xfrm>
            <a:off x="743565" y="3718461"/>
            <a:ext cx="3175" cy="3578"/>
          </a:xfrm>
          <a:custGeom>
            <a:rect b="b" l="l" r="r" t="t"/>
            <a:pathLst>
              <a:path extrusionOk="0" h="4445" w="3175">
                <a:moveTo>
                  <a:pt x="3179" y="4051"/>
                </a:moveTo>
                <a:lnTo>
                  <a:pt x="0" y="2235"/>
                </a:lnTo>
                <a:lnTo>
                  <a:pt x="0" y="1816"/>
                </a:lnTo>
                <a:lnTo>
                  <a:pt x="3179" y="0"/>
                </a:lnTo>
                <a:lnTo>
                  <a:pt x="3179" y="4051"/>
                </a:lnTo>
                <a:close/>
              </a:path>
            </a:pathLst>
          </a:custGeom>
          <a:solidFill>
            <a:srgbClr val="BFC94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4" name="Google Shape;364;p14"/>
          <p:cNvSpPr/>
          <p:nvPr/>
        </p:nvSpPr>
        <p:spPr>
          <a:xfrm>
            <a:off x="743565" y="4399080"/>
            <a:ext cx="3175" cy="3578"/>
          </a:xfrm>
          <a:custGeom>
            <a:rect b="b" l="l" r="r" t="t"/>
            <a:pathLst>
              <a:path extrusionOk="0" h="4445" w="3175">
                <a:moveTo>
                  <a:pt x="3179" y="4051"/>
                </a:moveTo>
                <a:lnTo>
                  <a:pt x="0" y="2235"/>
                </a:lnTo>
                <a:lnTo>
                  <a:pt x="0" y="1816"/>
                </a:lnTo>
                <a:lnTo>
                  <a:pt x="3179" y="0"/>
                </a:lnTo>
                <a:lnTo>
                  <a:pt x="3179" y="4051"/>
                </a:lnTo>
                <a:close/>
              </a:path>
            </a:pathLst>
          </a:custGeom>
          <a:solidFill>
            <a:srgbClr val="00A04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5" name="Google Shape;365;p14"/>
          <p:cNvSpPr/>
          <p:nvPr/>
        </p:nvSpPr>
        <p:spPr>
          <a:xfrm>
            <a:off x="745155" y="4400876"/>
            <a:ext cx="0" cy="681907"/>
          </a:xfrm>
          <a:custGeom>
            <a:rect b="b" l="l" r="r" t="t"/>
            <a:pathLst>
              <a:path extrusionOk="0" h="847089" w="120000">
                <a:moveTo>
                  <a:pt x="0" y="0"/>
                </a:moveTo>
                <a:lnTo>
                  <a:pt x="0" y="846581"/>
                </a:lnTo>
              </a:path>
            </a:pathLst>
          </a:custGeom>
          <a:noFill/>
          <a:ln cap="flat" cmpd="sng" w="9525">
            <a:solidFill>
              <a:srgbClr val="CCE7C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6" name="Google Shape;366;p14"/>
          <p:cNvSpPr/>
          <p:nvPr/>
        </p:nvSpPr>
        <p:spPr>
          <a:xfrm>
            <a:off x="1486" y="4400710"/>
            <a:ext cx="742315" cy="681907"/>
          </a:xfrm>
          <a:custGeom>
            <a:rect b="b" l="l" r="r" t="t"/>
            <a:pathLst>
              <a:path extrusionOk="0" h="847089" w="742315">
                <a:moveTo>
                  <a:pt x="741708" y="847001"/>
                </a:moveTo>
                <a:lnTo>
                  <a:pt x="0" y="423691"/>
                </a:lnTo>
                <a:lnTo>
                  <a:pt x="0" y="423318"/>
                </a:lnTo>
                <a:lnTo>
                  <a:pt x="741708" y="0"/>
                </a:lnTo>
                <a:lnTo>
                  <a:pt x="742081" y="204"/>
                </a:lnTo>
                <a:lnTo>
                  <a:pt x="742081" y="846786"/>
                </a:lnTo>
                <a:lnTo>
                  <a:pt x="741708" y="847001"/>
                </a:lnTo>
                <a:close/>
              </a:path>
            </a:pathLst>
          </a:custGeom>
          <a:solidFill>
            <a:srgbClr val="6FC28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7" name="Google Shape;367;p14"/>
          <p:cNvSpPr/>
          <p:nvPr/>
        </p:nvSpPr>
        <p:spPr>
          <a:xfrm>
            <a:off x="743" y="4741018"/>
            <a:ext cx="0" cy="402805"/>
          </a:xfrm>
          <a:custGeom>
            <a:rect b="b" l="l" r="r" t="t"/>
            <a:pathLst>
              <a:path extrusionOk="0" h="500379" w="120000">
                <a:moveTo>
                  <a:pt x="0" y="0"/>
                </a:moveTo>
                <a:lnTo>
                  <a:pt x="0" y="500275"/>
                </a:lnTo>
              </a:path>
            </a:pathLst>
          </a:custGeom>
          <a:noFill/>
          <a:ln cap="flat" cmpd="sng" w="9525">
            <a:solidFill>
              <a:srgbClr val="F9A01B"/>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8" name="Google Shape;368;p14"/>
          <p:cNvSpPr/>
          <p:nvPr/>
        </p:nvSpPr>
        <p:spPr>
          <a:xfrm>
            <a:off x="745155" y="997768"/>
            <a:ext cx="0" cy="681907"/>
          </a:xfrm>
          <a:custGeom>
            <a:rect b="b" l="l" r="r" t="t"/>
            <a:pathLst>
              <a:path extrusionOk="0" h="847089" w="120000">
                <a:moveTo>
                  <a:pt x="0" y="0"/>
                </a:moveTo>
                <a:lnTo>
                  <a:pt x="0" y="846572"/>
                </a:lnTo>
              </a:path>
            </a:pathLst>
          </a:custGeom>
          <a:noFill/>
          <a:ln cap="flat" cmpd="sng" w="9525">
            <a:solidFill>
              <a:srgbClr val="FECB8B"/>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9" name="Google Shape;369;p14"/>
          <p:cNvSpPr/>
          <p:nvPr/>
        </p:nvSpPr>
        <p:spPr>
          <a:xfrm>
            <a:off x="-7" y="2698623"/>
            <a:ext cx="1270" cy="1533"/>
          </a:xfrm>
          <a:custGeom>
            <a:rect b="b" l="l" r="r" t="t"/>
            <a:pathLst>
              <a:path extrusionOk="0" h="1904" w="1270">
                <a:moveTo>
                  <a:pt x="0" y="1331"/>
                </a:moveTo>
                <a:lnTo>
                  <a:pt x="0" y="0"/>
                </a:lnTo>
                <a:lnTo>
                  <a:pt x="1165" y="661"/>
                </a:lnTo>
                <a:lnTo>
                  <a:pt x="0" y="1331"/>
                </a:lnTo>
                <a:close/>
              </a:path>
            </a:pathLst>
          </a:custGeom>
          <a:solidFill>
            <a:srgbClr val="00BDC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0" name="Google Shape;370;p14"/>
          <p:cNvSpPr/>
          <p:nvPr/>
        </p:nvSpPr>
        <p:spPr>
          <a:xfrm>
            <a:off x="1495" y="2018680"/>
            <a:ext cx="742315" cy="681907"/>
          </a:xfrm>
          <a:custGeom>
            <a:rect b="b" l="l" r="r" t="t"/>
            <a:pathLst>
              <a:path extrusionOk="0" h="847089" w="742315">
                <a:moveTo>
                  <a:pt x="0" y="846628"/>
                </a:moveTo>
                <a:lnTo>
                  <a:pt x="0" y="0"/>
                </a:lnTo>
                <a:lnTo>
                  <a:pt x="741708" y="423318"/>
                </a:lnTo>
                <a:lnTo>
                  <a:pt x="0" y="846628"/>
                </a:lnTo>
                <a:close/>
              </a:path>
            </a:pathLst>
          </a:custGeom>
          <a:solidFill>
            <a:srgbClr val="CEEBE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1" name="Google Shape;371;p14"/>
          <p:cNvSpPr/>
          <p:nvPr/>
        </p:nvSpPr>
        <p:spPr>
          <a:xfrm>
            <a:off x="743" y="2018346"/>
            <a:ext cx="0" cy="682930"/>
          </a:xfrm>
          <a:custGeom>
            <a:rect b="b" l="l" r="r" t="t"/>
            <a:pathLst>
              <a:path extrusionOk="0" h="848360" w="120000">
                <a:moveTo>
                  <a:pt x="0" y="0"/>
                </a:moveTo>
                <a:lnTo>
                  <a:pt x="0" y="847835"/>
                </a:lnTo>
              </a:path>
            </a:pathLst>
          </a:custGeom>
          <a:noFill/>
          <a:ln cap="flat" cmpd="sng" w="9525">
            <a:solidFill>
              <a:srgbClr val="00789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2" name="Google Shape;372;p14"/>
          <p:cNvSpPr/>
          <p:nvPr/>
        </p:nvSpPr>
        <p:spPr>
          <a:xfrm>
            <a:off x="1486" y="997601"/>
            <a:ext cx="742315" cy="681907"/>
          </a:xfrm>
          <a:custGeom>
            <a:rect b="b" l="l" r="r" t="t"/>
            <a:pathLst>
              <a:path extrusionOk="0" h="847089" w="742315">
                <a:moveTo>
                  <a:pt x="741708" y="847001"/>
                </a:moveTo>
                <a:lnTo>
                  <a:pt x="0" y="423691"/>
                </a:lnTo>
                <a:lnTo>
                  <a:pt x="0" y="423309"/>
                </a:lnTo>
                <a:lnTo>
                  <a:pt x="741708" y="0"/>
                </a:lnTo>
                <a:lnTo>
                  <a:pt x="742081" y="195"/>
                </a:lnTo>
                <a:lnTo>
                  <a:pt x="742081" y="846777"/>
                </a:lnTo>
                <a:lnTo>
                  <a:pt x="741708" y="847001"/>
                </a:lnTo>
                <a:close/>
              </a:path>
            </a:pathLst>
          </a:custGeom>
          <a:solidFill>
            <a:srgbClr val="EE28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3" name="Google Shape;373;p14"/>
          <p:cNvSpPr/>
          <p:nvPr/>
        </p:nvSpPr>
        <p:spPr>
          <a:xfrm>
            <a:off x="1495" y="1678220"/>
            <a:ext cx="742315" cy="681907"/>
          </a:xfrm>
          <a:custGeom>
            <a:rect b="b" l="l" r="r" t="t"/>
            <a:pathLst>
              <a:path extrusionOk="0" h="847089" w="742315">
                <a:moveTo>
                  <a:pt x="741708" y="847001"/>
                </a:moveTo>
                <a:lnTo>
                  <a:pt x="0" y="423691"/>
                </a:lnTo>
                <a:lnTo>
                  <a:pt x="0" y="423309"/>
                </a:lnTo>
                <a:lnTo>
                  <a:pt x="741708" y="0"/>
                </a:lnTo>
                <a:lnTo>
                  <a:pt x="742072" y="214"/>
                </a:lnTo>
                <a:lnTo>
                  <a:pt x="742072" y="846786"/>
                </a:lnTo>
                <a:lnTo>
                  <a:pt x="741708" y="847001"/>
                </a:lnTo>
                <a:close/>
              </a:path>
            </a:pathLst>
          </a:custGeom>
          <a:solidFill>
            <a:srgbClr val="F26D6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4" name="Google Shape;374;p14"/>
          <p:cNvSpPr/>
          <p:nvPr/>
        </p:nvSpPr>
        <p:spPr>
          <a:xfrm>
            <a:off x="743565" y="995972"/>
            <a:ext cx="3175" cy="3577"/>
          </a:xfrm>
          <a:custGeom>
            <a:rect b="b" l="l" r="r" t="t"/>
            <a:pathLst>
              <a:path extrusionOk="0" h="4444" w="3175">
                <a:moveTo>
                  <a:pt x="3179" y="4051"/>
                </a:moveTo>
                <a:lnTo>
                  <a:pt x="0" y="2235"/>
                </a:lnTo>
                <a:lnTo>
                  <a:pt x="0" y="1816"/>
                </a:lnTo>
                <a:lnTo>
                  <a:pt x="3179" y="0"/>
                </a:lnTo>
                <a:lnTo>
                  <a:pt x="3179" y="4051"/>
                </a:lnTo>
                <a:close/>
              </a:path>
            </a:pathLst>
          </a:custGeom>
          <a:solidFill>
            <a:srgbClr val="FFDDB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5" name="Google Shape;375;p14"/>
          <p:cNvSpPr/>
          <p:nvPr/>
        </p:nvSpPr>
        <p:spPr>
          <a:xfrm>
            <a:off x="50990" y="-475"/>
            <a:ext cx="692784" cy="318462"/>
          </a:xfrm>
          <a:custGeom>
            <a:rect b="b" l="l" r="r" t="t"/>
            <a:pathLst>
              <a:path extrusionOk="0" h="395605" w="692784">
                <a:moveTo>
                  <a:pt x="692212" y="395062"/>
                </a:moveTo>
                <a:lnTo>
                  <a:pt x="0" y="0"/>
                </a:lnTo>
                <a:lnTo>
                  <a:pt x="692575" y="0"/>
                </a:lnTo>
                <a:lnTo>
                  <a:pt x="692575" y="394838"/>
                </a:lnTo>
                <a:lnTo>
                  <a:pt x="692212" y="395062"/>
                </a:lnTo>
                <a:close/>
              </a:path>
            </a:pathLst>
          </a:custGeom>
          <a:solidFill>
            <a:srgbClr val="05246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6" name="Google Shape;376;p14"/>
          <p:cNvSpPr/>
          <p:nvPr/>
        </p:nvSpPr>
        <p:spPr>
          <a:xfrm>
            <a:off x="743565" y="315346"/>
            <a:ext cx="3175" cy="3578"/>
          </a:xfrm>
          <a:custGeom>
            <a:rect b="b" l="l" r="r" t="t"/>
            <a:pathLst>
              <a:path extrusionOk="0" h="4445" w="3175">
                <a:moveTo>
                  <a:pt x="3179" y="4051"/>
                </a:moveTo>
                <a:lnTo>
                  <a:pt x="0" y="2235"/>
                </a:lnTo>
                <a:lnTo>
                  <a:pt x="0" y="1816"/>
                </a:lnTo>
                <a:lnTo>
                  <a:pt x="3179" y="0"/>
                </a:lnTo>
                <a:lnTo>
                  <a:pt x="3179" y="4051"/>
                </a:lnTo>
                <a:close/>
              </a:path>
            </a:pathLst>
          </a:custGeom>
          <a:solidFill>
            <a:srgbClr val="FFD54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7" name="Google Shape;377;p14"/>
          <p:cNvSpPr/>
          <p:nvPr/>
        </p:nvSpPr>
        <p:spPr>
          <a:xfrm>
            <a:off x="745155" y="-475"/>
            <a:ext cx="0" cy="317951"/>
          </a:xfrm>
          <a:custGeom>
            <a:rect b="b" l="l" r="r" t="t"/>
            <a:pathLst>
              <a:path extrusionOk="0" h="394970" w="120000">
                <a:moveTo>
                  <a:pt x="0" y="0"/>
                </a:moveTo>
                <a:lnTo>
                  <a:pt x="0" y="394838"/>
                </a:lnTo>
              </a:path>
            </a:pathLst>
          </a:custGeom>
          <a:noFill/>
          <a:ln cap="flat" cmpd="sng" w="9525">
            <a:solidFill>
              <a:srgbClr val="005DA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8" name="Google Shape;378;p14"/>
          <p:cNvSpPr/>
          <p:nvPr/>
        </p:nvSpPr>
        <p:spPr>
          <a:xfrm>
            <a:off x="-7" y="2017997"/>
            <a:ext cx="1270" cy="1534"/>
          </a:xfrm>
          <a:custGeom>
            <a:rect b="b" l="l" r="r" t="t"/>
            <a:pathLst>
              <a:path extrusionOk="0" h="1905" w="1270">
                <a:moveTo>
                  <a:pt x="0" y="1331"/>
                </a:moveTo>
                <a:lnTo>
                  <a:pt x="0" y="0"/>
                </a:lnTo>
                <a:lnTo>
                  <a:pt x="1165" y="661"/>
                </a:lnTo>
                <a:lnTo>
                  <a:pt x="0" y="1331"/>
                </a:lnTo>
                <a:close/>
              </a:path>
            </a:pathLst>
          </a:custGeom>
          <a:solidFill>
            <a:srgbClr val="C51F3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9" name="Google Shape;379;p14"/>
          <p:cNvSpPr/>
          <p:nvPr/>
        </p:nvSpPr>
        <p:spPr>
          <a:xfrm>
            <a:off x="743" y="1337727"/>
            <a:ext cx="0" cy="682930"/>
          </a:xfrm>
          <a:custGeom>
            <a:rect b="b" l="l" r="r" t="t"/>
            <a:pathLst>
              <a:path extrusionOk="0" h="848360" w="120000">
                <a:moveTo>
                  <a:pt x="0" y="0"/>
                </a:moveTo>
                <a:lnTo>
                  <a:pt x="0" y="847835"/>
                </a:lnTo>
              </a:path>
            </a:pathLst>
          </a:custGeom>
          <a:noFill/>
          <a:ln cap="flat" cmpd="sng" w="9525">
            <a:solidFill>
              <a:srgbClr val="920033"/>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0" name="Google Shape;380;p14"/>
          <p:cNvSpPr/>
          <p:nvPr/>
        </p:nvSpPr>
        <p:spPr>
          <a:xfrm>
            <a:off x="1495" y="316975"/>
            <a:ext cx="742315" cy="681907"/>
          </a:xfrm>
          <a:custGeom>
            <a:rect b="b" l="l" r="r" t="t"/>
            <a:pathLst>
              <a:path extrusionOk="0" h="847090" w="742315">
                <a:moveTo>
                  <a:pt x="741708" y="847001"/>
                </a:moveTo>
                <a:lnTo>
                  <a:pt x="0" y="423691"/>
                </a:lnTo>
                <a:lnTo>
                  <a:pt x="0" y="423309"/>
                </a:lnTo>
                <a:lnTo>
                  <a:pt x="741708" y="0"/>
                </a:lnTo>
                <a:lnTo>
                  <a:pt x="742072" y="195"/>
                </a:lnTo>
                <a:lnTo>
                  <a:pt x="742072" y="846777"/>
                </a:lnTo>
                <a:lnTo>
                  <a:pt x="741708" y="847001"/>
                </a:lnTo>
                <a:close/>
              </a:path>
            </a:pathLst>
          </a:custGeom>
          <a:solidFill>
            <a:srgbClr val="F6998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1" name="Google Shape;381;p14"/>
          <p:cNvSpPr/>
          <p:nvPr/>
        </p:nvSpPr>
        <p:spPr>
          <a:xfrm>
            <a:off x="1495" y="657435"/>
            <a:ext cx="742315" cy="681907"/>
          </a:xfrm>
          <a:custGeom>
            <a:rect b="b" l="l" r="r" t="t"/>
            <a:pathLst>
              <a:path extrusionOk="0" h="847089" w="742315">
                <a:moveTo>
                  <a:pt x="0" y="846628"/>
                </a:moveTo>
                <a:lnTo>
                  <a:pt x="0" y="0"/>
                </a:lnTo>
                <a:lnTo>
                  <a:pt x="741708" y="423318"/>
                </a:lnTo>
                <a:lnTo>
                  <a:pt x="0" y="846628"/>
                </a:lnTo>
                <a:close/>
              </a:path>
            </a:pathLst>
          </a:custGeom>
          <a:solidFill>
            <a:srgbClr val="C51F3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2" name="Google Shape;382;p14"/>
          <p:cNvSpPr/>
          <p:nvPr/>
        </p:nvSpPr>
        <p:spPr>
          <a:xfrm>
            <a:off x="743" y="657101"/>
            <a:ext cx="0" cy="682930"/>
          </a:xfrm>
          <a:custGeom>
            <a:rect b="b" l="l" r="r" t="t"/>
            <a:pathLst>
              <a:path extrusionOk="0" h="848360" w="120000">
                <a:moveTo>
                  <a:pt x="0" y="0"/>
                </a:moveTo>
                <a:lnTo>
                  <a:pt x="0" y="847835"/>
                </a:lnTo>
              </a:path>
            </a:pathLst>
          </a:custGeom>
          <a:noFill/>
          <a:ln cap="flat" cmpd="sng" w="9525">
            <a:solidFill>
              <a:srgbClr val="EE283B"/>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3" name="Google Shape;383;p14"/>
          <p:cNvSpPr/>
          <p:nvPr/>
        </p:nvSpPr>
        <p:spPr>
          <a:xfrm>
            <a:off x="1486" y="-475"/>
            <a:ext cx="742315" cy="658905"/>
          </a:xfrm>
          <a:custGeom>
            <a:rect b="b" l="l" r="r" t="t"/>
            <a:pathLst>
              <a:path extrusionOk="0" h="818515" w="742315">
                <a:moveTo>
                  <a:pt x="0" y="818371"/>
                </a:moveTo>
                <a:lnTo>
                  <a:pt x="0" y="0"/>
                </a:lnTo>
                <a:lnTo>
                  <a:pt x="49505" y="0"/>
                </a:lnTo>
                <a:lnTo>
                  <a:pt x="741708" y="395052"/>
                </a:lnTo>
                <a:lnTo>
                  <a:pt x="0" y="818371"/>
                </a:lnTo>
                <a:close/>
              </a:path>
            </a:pathLst>
          </a:custGeom>
          <a:solidFill>
            <a:srgbClr val="005DA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4" name="Google Shape;384;p14"/>
          <p:cNvSpPr/>
          <p:nvPr/>
        </p:nvSpPr>
        <p:spPr>
          <a:xfrm>
            <a:off x="743" y="-67"/>
            <a:ext cx="0" cy="659416"/>
          </a:xfrm>
          <a:custGeom>
            <a:rect b="b" l="l" r="r" t="t"/>
            <a:pathLst>
              <a:path extrusionOk="0" h="819150" w="120000">
                <a:moveTo>
                  <a:pt x="0" y="0"/>
                </a:moveTo>
                <a:lnTo>
                  <a:pt x="0" y="818643"/>
                </a:lnTo>
              </a:path>
            </a:pathLst>
          </a:custGeom>
          <a:noFill/>
          <a:ln cap="flat" cmpd="sng" w="9525">
            <a:solidFill>
              <a:srgbClr val="980065"/>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5" name="Google Shape;385;p14"/>
          <p:cNvSpPr/>
          <p:nvPr/>
        </p:nvSpPr>
        <p:spPr>
          <a:xfrm>
            <a:off x="743565" y="1676583"/>
            <a:ext cx="3175" cy="3577"/>
          </a:xfrm>
          <a:custGeom>
            <a:rect b="b" l="l" r="r" t="t"/>
            <a:pathLst>
              <a:path extrusionOk="0" h="4444" w="3175">
                <a:moveTo>
                  <a:pt x="3179" y="4069"/>
                </a:moveTo>
                <a:lnTo>
                  <a:pt x="0" y="2253"/>
                </a:lnTo>
                <a:lnTo>
                  <a:pt x="0" y="1816"/>
                </a:lnTo>
                <a:lnTo>
                  <a:pt x="3179" y="0"/>
                </a:lnTo>
                <a:lnTo>
                  <a:pt x="3179" y="4069"/>
                </a:lnTo>
                <a:close/>
              </a:path>
            </a:pathLst>
          </a:custGeom>
          <a:solidFill>
            <a:srgbClr val="E3BDB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6" name="Google Shape;386;p14"/>
          <p:cNvSpPr/>
          <p:nvPr/>
        </p:nvSpPr>
        <p:spPr>
          <a:xfrm>
            <a:off x="-7" y="3379242"/>
            <a:ext cx="1270" cy="1533"/>
          </a:xfrm>
          <a:custGeom>
            <a:rect b="b" l="l" r="r" t="t"/>
            <a:pathLst>
              <a:path extrusionOk="0" h="1904" w="1270">
                <a:moveTo>
                  <a:pt x="0" y="1331"/>
                </a:moveTo>
                <a:lnTo>
                  <a:pt x="0" y="0"/>
                </a:lnTo>
                <a:lnTo>
                  <a:pt x="1165" y="661"/>
                </a:lnTo>
                <a:lnTo>
                  <a:pt x="0" y="1331"/>
                </a:lnTo>
                <a:close/>
              </a:path>
            </a:pathLst>
          </a:custGeom>
          <a:solidFill>
            <a:srgbClr val="005B7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7" name="Google Shape;387;p14"/>
          <p:cNvSpPr/>
          <p:nvPr/>
        </p:nvSpPr>
        <p:spPr>
          <a:xfrm>
            <a:off x="743565" y="2357210"/>
            <a:ext cx="3175" cy="3577"/>
          </a:xfrm>
          <a:custGeom>
            <a:rect b="b" l="l" r="r" t="t"/>
            <a:pathLst>
              <a:path extrusionOk="0" h="4444" w="3175">
                <a:moveTo>
                  <a:pt x="3179" y="4051"/>
                </a:moveTo>
                <a:lnTo>
                  <a:pt x="0" y="2235"/>
                </a:lnTo>
                <a:lnTo>
                  <a:pt x="0" y="1816"/>
                </a:lnTo>
                <a:lnTo>
                  <a:pt x="3179" y="0"/>
                </a:lnTo>
                <a:lnTo>
                  <a:pt x="3179" y="4051"/>
                </a:lnTo>
                <a:close/>
              </a:path>
            </a:pathLst>
          </a:custGeom>
          <a:solidFill>
            <a:srgbClr val="E3BDB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8" name="Google Shape;388;p14"/>
          <p:cNvSpPr/>
          <p:nvPr/>
        </p:nvSpPr>
        <p:spPr>
          <a:xfrm>
            <a:off x="1486" y="2358846"/>
            <a:ext cx="742315" cy="681907"/>
          </a:xfrm>
          <a:custGeom>
            <a:rect b="b" l="l" r="r" t="t"/>
            <a:pathLst>
              <a:path extrusionOk="0" h="847089" w="742315">
                <a:moveTo>
                  <a:pt x="741708" y="847001"/>
                </a:moveTo>
                <a:lnTo>
                  <a:pt x="0" y="423691"/>
                </a:lnTo>
                <a:lnTo>
                  <a:pt x="0" y="423309"/>
                </a:lnTo>
                <a:lnTo>
                  <a:pt x="741708" y="0"/>
                </a:lnTo>
                <a:lnTo>
                  <a:pt x="742081" y="195"/>
                </a:lnTo>
                <a:lnTo>
                  <a:pt x="742081" y="846777"/>
                </a:lnTo>
                <a:lnTo>
                  <a:pt x="741708" y="847001"/>
                </a:lnTo>
                <a:close/>
              </a:path>
            </a:pathLst>
          </a:custGeom>
          <a:solidFill>
            <a:srgbClr val="8BD3D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9" name="Google Shape;389;p14"/>
          <p:cNvSpPr/>
          <p:nvPr/>
        </p:nvSpPr>
        <p:spPr>
          <a:xfrm>
            <a:off x="745155" y="2359013"/>
            <a:ext cx="0" cy="681907"/>
          </a:xfrm>
          <a:custGeom>
            <a:rect b="b" l="l" r="r" t="t"/>
            <a:pathLst>
              <a:path extrusionOk="0" h="847089" w="120000">
                <a:moveTo>
                  <a:pt x="0" y="0"/>
                </a:moveTo>
                <a:lnTo>
                  <a:pt x="0" y="846572"/>
                </a:lnTo>
              </a:path>
            </a:pathLst>
          </a:custGeom>
          <a:noFill/>
          <a:ln cap="flat" cmpd="sng" w="9525">
            <a:solidFill>
              <a:srgbClr val="E9D3D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90" name="Google Shape;390;p14"/>
          <p:cNvSpPr/>
          <p:nvPr/>
        </p:nvSpPr>
        <p:spPr>
          <a:xfrm>
            <a:off x="1495" y="2699306"/>
            <a:ext cx="742315" cy="681907"/>
          </a:xfrm>
          <a:custGeom>
            <a:rect b="b" l="l" r="r" t="t"/>
            <a:pathLst>
              <a:path extrusionOk="0" h="847089" w="742315">
                <a:moveTo>
                  <a:pt x="0" y="846619"/>
                </a:moveTo>
                <a:lnTo>
                  <a:pt x="0" y="0"/>
                </a:lnTo>
                <a:lnTo>
                  <a:pt x="741708" y="423309"/>
                </a:lnTo>
                <a:lnTo>
                  <a:pt x="0" y="846619"/>
                </a:lnTo>
                <a:close/>
              </a:path>
            </a:pathLst>
          </a:custGeom>
          <a:solidFill>
            <a:srgbClr val="008C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91" name="Google Shape;391;p14"/>
          <p:cNvSpPr/>
          <p:nvPr/>
        </p:nvSpPr>
        <p:spPr>
          <a:xfrm>
            <a:off x="743" y="2698972"/>
            <a:ext cx="0" cy="682930"/>
          </a:xfrm>
          <a:custGeom>
            <a:rect b="b" l="l" r="r" t="t"/>
            <a:pathLst>
              <a:path extrusionOk="0" h="848360" w="120000">
                <a:moveTo>
                  <a:pt x="0" y="0"/>
                </a:moveTo>
                <a:lnTo>
                  <a:pt x="0" y="847835"/>
                </a:lnTo>
              </a:path>
            </a:pathLst>
          </a:custGeom>
          <a:noFill/>
          <a:ln cap="flat" cmpd="sng" w="9525">
            <a:solidFill>
              <a:srgbClr val="009DB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92" name="Google Shape;392;p14"/>
          <p:cNvSpPr txBox="1"/>
          <p:nvPr/>
        </p:nvSpPr>
        <p:spPr>
          <a:xfrm>
            <a:off x="1203500" y="315338"/>
            <a:ext cx="7063500" cy="457800"/>
          </a:xfrm>
          <a:prstGeom prst="rect">
            <a:avLst/>
          </a:prstGeom>
          <a:noFill/>
          <a:ln>
            <a:noFill/>
          </a:ln>
        </p:spPr>
        <p:txBody>
          <a:bodyPr anchorCtr="0" anchor="t" bIns="0" lIns="0" spcFirstLastPara="1" rIns="0" wrap="square" tIns="12700">
            <a:spAutoFit/>
          </a:bodyPr>
          <a:lstStyle/>
          <a:p>
            <a:pPr indent="-444500" lvl="0" marL="457200" marR="5080" rtl="0" algn="l">
              <a:lnSpc>
                <a:spcPct val="85000"/>
              </a:lnSpc>
              <a:spcBef>
                <a:spcPts val="0"/>
              </a:spcBef>
              <a:spcAft>
                <a:spcPts val="0"/>
              </a:spcAft>
              <a:buClr>
                <a:srgbClr val="434343"/>
              </a:buClr>
              <a:buSzPts val="3400"/>
              <a:buFont typeface="Arial Rounded"/>
              <a:buAutoNum type="arabicPeriod"/>
            </a:pPr>
            <a:r>
              <a:rPr lang="en-US" sz="3400">
                <a:solidFill>
                  <a:srgbClr val="434343"/>
                </a:solidFill>
                <a:latin typeface="Arial Rounded"/>
                <a:ea typeface="Arial Rounded"/>
                <a:cs typeface="Arial Rounded"/>
                <a:sym typeface="Arial Rounded"/>
              </a:rPr>
              <a:t>Direct Support to Young People</a:t>
            </a:r>
            <a:endParaRPr i="0" sz="100" u="none" cap="none" strike="noStrike">
              <a:solidFill>
                <a:srgbClr val="434343"/>
              </a:solidFill>
            </a:endParaRPr>
          </a:p>
        </p:txBody>
      </p:sp>
      <p:sp>
        <p:nvSpPr>
          <p:cNvPr id="393" name="Google Shape;393;p14"/>
          <p:cNvSpPr txBox="1"/>
          <p:nvPr>
            <p:ph type="title"/>
          </p:nvPr>
        </p:nvSpPr>
        <p:spPr>
          <a:xfrm>
            <a:off x="1148075" y="2980000"/>
            <a:ext cx="5984400" cy="1644300"/>
          </a:xfrm>
          <a:prstGeom prst="rect">
            <a:avLst/>
          </a:prstGeom>
          <a:noFill/>
          <a:ln>
            <a:noFill/>
          </a:ln>
        </p:spPr>
        <p:txBody>
          <a:bodyPr anchorCtr="0" anchor="t" bIns="0" lIns="0" spcFirstLastPara="1" rIns="0" wrap="square" tIns="12700">
            <a:spAutoFit/>
          </a:bodyPr>
          <a:lstStyle/>
          <a:p>
            <a:pPr indent="-12065" lvl="0" marL="12065" marR="5080" rtl="0" algn="l">
              <a:lnSpc>
                <a:spcPct val="150000"/>
              </a:lnSpc>
              <a:spcBef>
                <a:spcPts val="0"/>
              </a:spcBef>
              <a:spcAft>
                <a:spcPts val="0"/>
              </a:spcAft>
              <a:buSzPts val="1400"/>
              <a:buNone/>
            </a:pPr>
            <a:r>
              <a:rPr b="1" lang="en-US" sz="2650">
                <a:solidFill>
                  <a:srgbClr val="434343"/>
                </a:solidFill>
                <a:highlight>
                  <a:srgbClr val="FFEA00"/>
                </a:highlight>
              </a:rPr>
              <a:t>Youth Training</a:t>
            </a:r>
            <a:endParaRPr b="1" sz="2650">
              <a:solidFill>
                <a:srgbClr val="434343"/>
              </a:solidFill>
              <a:highlight>
                <a:srgbClr val="FFEA00"/>
              </a:highlight>
            </a:endParaRPr>
          </a:p>
          <a:p>
            <a:pPr indent="-12065" lvl="0" marL="12065" marR="5080" rtl="0" algn="l">
              <a:lnSpc>
                <a:spcPct val="150000"/>
              </a:lnSpc>
              <a:spcBef>
                <a:spcPts val="0"/>
              </a:spcBef>
              <a:spcAft>
                <a:spcPts val="0"/>
              </a:spcAft>
              <a:buSzPts val="1400"/>
              <a:buNone/>
            </a:pPr>
            <a:r>
              <a:rPr b="1" lang="en-US" sz="2650">
                <a:solidFill>
                  <a:srgbClr val="434343"/>
                </a:solidFill>
                <a:highlight>
                  <a:srgbClr val="FFEA00"/>
                </a:highlight>
              </a:rPr>
              <a:t>Resources and Referral</a:t>
            </a:r>
            <a:endParaRPr b="1" sz="2650">
              <a:solidFill>
                <a:srgbClr val="434343"/>
              </a:solidFill>
              <a:highlight>
                <a:srgbClr val="FFEA00"/>
              </a:highlight>
            </a:endParaRPr>
          </a:p>
          <a:p>
            <a:pPr indent="-12065" lvl="0" marL="12065" marR="5080" rtl="0" algn="l">
              <a:lnSpc>
                <a:spcPct val="150000"/>
              </a:lnSpc>
              <a:spcBef>
                <a:spcPts val="0"/>
              </a:spcBef>
              <a:spcAft>
                <a:spcPts val="0"/>
              </a:spcAft>
              <a:buSzPts val="1400"/>
              <a:buNone/>
            </a:pPr>
            <a:r>
              <a:rPr b="1" lang="en-US" sz="2650">
                <a:solidFill>
                  <a:srgbClr val="434343"/>
                </a:solidFill>
                <a:highlight>
                  <a:srgbClr val="FFEA00"/>
                </a:highlight>
              </a:rPr>
              <a:t>Peer Support and Mentoring</a:t>
            </a:r>
            <a:endParaRPr b="1" sz="2650">
              <a:solidFill>
                <a:srgbClr val="434343"/>
              </a:solidFill>
              <a:highlight>
                <a:srgbClr val="FFEA00"/>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id="398" name="Google Shape;398;p15"/>
          <p:cNvPicPr preferRelativeResize="0"/>
          <p:nvPr/>
        </p:nvPicPr>
        <p:blipFill rotWithShape="1">
          <a:blip r:embed="rId3">
            <a:alphaModFix/>
          </a:blip>
          <a:srcRect b="34874" l="0" r="29133" t="0"/>
          <a:stretch/>
        </p:blipFill>
        <p:spPr>
          <a:xfrm>
            <a:off x="746475" y="-12500"/>
            <a:ext cx="8397527" cy="5143501"/>
          </a:xfrm>
          <a:prstGeom prst="rect">
            <a:avLst/>
          </a:prstGeom>
          <a:noFill/>
          <a:ln>
            <a:noFill/>
          </a:ln>
        </p:spPr>
      </p:pic>
      <p:sp>
        <p:nvSpPr>
          <p:cNvPr id="399" name="Google Shape;399;p15"/>
          <p:cNvSpPr/>
          <p:nvPr/>
        </p:nvSpPr>
        <p:spPr>
          <a:xfrm>
            <a:off x="1159" y="657129"/>
            <a:ext cx="636" cy="510"/>
          </a:xfrm>
          <a:custGeom>
            <a:rect b="b" l="l" r="r" t="t"/>
            <a:pathLst>
              <a:path extrusionOk="0" h="634" w="634">
                <a:moveTo>
                  <a:pt x="335" y="391"/>
                </a:moveTo>
                <a:lnTo>
                  <a:pt x="0" y="195"/>
                </a:lnTo>
                <a:lnTo>
                  <a:pt x="335" y="0"/>
                </a:lnTo>
                <a:lnTo>
                  <a:pt x="335" y="391"/>
                </a:lnTo>
                <a:close/>
              </a:path>
            </a:pathLst>
          </a:custGeom>
          <a:solidFill>
            <a:srgbClr val="FFCF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00" name="Google Shape;400;p15"/>
          <p:cNvSpPr/>
          <p:nvPr/>
        </p:nvSpPr>
        <p:spPr>
          <a:xfrm>
            <a:off x="-7" y="656752"/>
            <a:ext cx="1270" cy="1534"/>
          </a:xfrm>
          <a:custGeom>
            <a:rect b="b" l="l" r="r" t="t"/>
            <a:pathLst>
              <a:path extrusionOk="0" h="1905" w="1270">
                <a:moveTo>
                  <a:pt x="0" y="1331"/>
                </a:moveTo>
                <a:lnTo>
                  <a:pt x="0" y="0"/>
                </a:lnTo>
                <a:lnTo>
                  <a:pt x="1165" y="661"/>
                </a:lnTo>
                <a:lnTo>
                  <a:pt x="0" y="1331"/>
                </a:lnTo>
                <a:close/>
              </a:path>
            </a:pathLst>
          </a:custGeom>
          <a:solidFill>
            <a:srgbClr val="05246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01" name="Google Shape;401;p15"/>
          <p:cNvSpPr/>
          <p:nvPr/>
        </p:nvSpPr>
        <p:spPr>
          <a:xfrm>
            <a:off x="-7" y="1337377"/>
            <a:ext cx="1270" cy="1534"/>
          </a:xfrm>
          <a:custGeom>
            <a:rect b="b" l="l" r="r" t="t"/>
            <a:pathLst>
              <a:path extrusionOk="0" h="1905" w="1270">
                <a:moveTo>
                  <a:pt x="0" y="1331"/>
                </a:moveTo>
                <a:lnTo>
                  <a:pt x="0" y="0"/>
                </a:lnTo>
                <a:lnTo>
                  <a:pt x="1165" y="661"/>
                </a:lnTo>
                <a:lnTo>
                  <a:pt x="0" y="1331"/>
                </a:lnTo>
                <a:close/>
              </a:path>
            </a:pathLst>
          </a:custGeom>
          <a:solidFill>
            <a:srgbClr val="F04B4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02" name="Google Shape;402;p15"/>
          <p:cNvSpPr/>
          <p:nvPr/>
        </p:nvSpPr>
        <p:spPr>
          <a:xfrm>
            <a:off x="743196" y="316810"/>
            <a:ext cx="636" cy="511"/>
          </a:xfrm>
          <a:custGeom>
            <a:rect b="b" l="l" r="r" t="t"/>
            <a:pathLst>
              <a:path extrusionOk="0" h="635" w="634">
                <a:moveTo>
                  <a:pt x="372" y="419"/>
                </a:moveTo>
                <a:lnTo>
                  <a:pt x="0" y="204"/>
                </a:lnTo>
                <a:lnTo>
                  <a:pt x="372" y="0"/>
                </a:lnTo>
                <a:lnTo>
                  <a:pt x="372" y="419"/>
                </a:lnTo>
                <a:close/>
              </a:path>
            </a:pathLst>
          </a:custGeom>
          <a:solidFill>
            <a:srgbClr val="FFCF0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03" name="Google Shape;403;p15"/>
          <p:cNvSpPr/>
          <p:nvPr/>
        </p:nvSpPr>
        <p:spPr>
          <a:xfrm>
            <a:off x="1486" y="1338060"/>
            <a:ext cx="742315" cy="681907"/>
          </a:xfrm>
          <a:custGeom>
            <a:rect b="b" l="l" r="r" t="t"/>
            <a:pathLst>
              <a:path extrusionOk="0" h="847089" w="742315">
                <a:moveTo>
                  <a:pt x="0" y="846628"/>
                </a:moveTo>
                <a:lnTo>
                  <a:pt x="0" y="0"/>
                </a:lnTo>
                <a:lnTo>
                  <a:pt x="741708" y="423309"/>
                </a:lnTo>
                <a:lnTo>
                  <a:pt x="0" y="846628"/>
                </a:lnTo>
                <a:close/>
              </a:path>
            </a:pathLst>
          </a:custGeom>
          <a:solidFill>
            <a:srgbClr val="F04B4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04" name="Google Shape;404;p15"/>
          <p:cNvSpPr/>
          <p:nvPr/>
        </p:nvSpPr>
        <p:spPr>
          <a:xfrm>
            <a:off x="745155" y="317142"/>
            <a:ext cx="0" cy="681907"/>
          </a:xfrm>
          <a:custGeom>
            <a:rect b="b" l="l" r="r" t="t"/>
            <a:pathLst>
              <a:path extrusionOk="0" h="847090" w="120000">
                <a:moveTo>
                  <a:pt x="0" y="0"/>
                </a:moveTo>
                <a:lnTo>
                  <a:pt x="0" y="846581"/>
                </a:lnTo>
              </a:path>
            </a:pathLst>
          </a:custGeom>
          <a:noFill/>
          <a:ln cap="flat" cmpd="sng" w="9525">
            <a:solidFill>
              <a:srgbClr val="FFECB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05" name="Google Shape;405;p15"/>
          <p:cNvSpPr/>
          <p:nvPr/>
        </p:nvSpPr>
        <p:spPr>
          <a:xfrm>
            <a:off x="745155" y="1678387"/>
            <a:ext cx="0" cy="681907"/>
          </a:xfrm>
          <a:custGeom>
            <a:rect b="b" l="l" r="r" t="t"/>
            <a:pathLst>
              <a:path extrusionOk="0" h="847089" w="120000">
                <a:moveTo>
                  <a:pt x="0" y="0"/>
                </a:moveTo>
                <a:lnTo>
                  <a:pt x="0" y="846572"/>
                </a:lnTo>
              </a:path>
            </a:pathLst>
          </a:custGeom>
          <a:noFill/>
          <a:ln cap="flat" cmpd="sng" w="9525">
            <a:solidFill>
              <a:srgbClr val="D8A3A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06" name="Google Shape;406;p15"/>
          <p:cNvSpPr/>
          <p:nvPr/>
        </p:nvSpPr>
        <p:spPr>
          <a:xfrm>
            <a:off x="1495" y="4741169"/>
            <a:ext cx="742315" cy="402805"/>
          </a:xfrm>
          <a:custGeom>
            <a:rect b="b" l="l" r="r" t="t"/>
            <a:pathLst>
              <a:path extrusionOk="0" h="500379" w="742315">
                <a:moveTo>
                  <a:pt x="623161" y="500088"/>
                </a:moveTo>
                <a:lnTo>
                  <a:pt x="0" y="500088"/>
                </a:lnTo>
                <a:lnTo>
                  <a:pt x="0" y="0"/>
                </a:lnTo>
                <a:lnTo>
                  <a:pt x="741699" y="423318"/>
                </a:lnTo>
                <a:lnTo>
                  <a:pt x="623161" y="500088"/>
                </a:lnTo>
                <a:close/>
              </a:path>
            </a:pathLst>
          </a:custGeom>
          <a:solidFill>
            <a:srgbClr val="15744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07" name="Google Shape;407;p15"/>
          <p:cNvSpPr/>
          <p:nvPr/>
        </p:nvSpPr>
        <p:spPr>
          <a:xfrm>
            <a:off x="624370" y="5079700"/>
            <a:ext cx="122400" cy="63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08" name="Google Shape;408;p15"/>
          <p:cNvSpPr/>
          <p:nvPr/>
        </p:nvSpPr>
        <p:spPr>
          <a:xfrm>
            <a:off x="1486" y="3720090"/>
            <a:ext cx="742315" cy="681907"/>
          </a:xfrm>
          <a:custGeom>
            <a:rect b="b" l="l" r="r" t="t"/>
            <a:pathLst>
              <a:path extrusionOk="0" h="847089" w="742315">
                <a:moveTo>
                  <a:pt x="741708" y="847001"/>
                </a:moveTo>
                <a:lnTo>
                  <a:pt x="0" y="423691"/>
                </a:lnTo>
                <a:lnTo>
                  <a:pt x="0" y="423309"/>
                </a:lnTo>
                <a:lnTo>
                  <a:pt x="741708" y="0"/>
                </a:lnTo>
                <a:lnTo>
                  <a:pt x="742081" y="195"/>
                </a:lnTo>
                <a:lnTo>
                  <a:pt x="742081" y="846777"/>
                </a:lnTo>
                <a:lnTo>
                  <a:pt x="741708" y="847001"/>
                </a:lnTo>
                <a:close/>
              </a:path>
            </a:pathLst>
          </a:custGeom>
          <a:solidFill>
            <a:srgbClr val="9FD3A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09" name="Google Shape;409;p15"/>
          <p:cNvSpPr/>
          <p:nvPr/>
        </p:nvSpPr>
        <p:spPr>
          <a:xfrm>
            <a:off x="1495" y="4060551"/>
            <a:ext cx="742315" cy="681907"/>
          </a:xfrm>
          <a:custGeom>
            <a:rect b="b" l="l" r="r" t="t"/>
            <a:pathLst>
              <a:path extrusionOk="0" h="847089" w="742315">
                <a:moveTo>
                  <a:pt x="0" y="846619"/>
                </a:moveTo>
                <a:lnTo>
                  <a:pt x="0" y="0"/>
                </a:lnTo>
                <a:lnTo>
                  <a:pt x="741708" y="423309"/>
                </a:lnTo>
                <a:lnTo>
                  <a:pt x="0" y="846619"/>
                </a:lnTo>
                <a:close/>
              </a:path>
            </a:pathLst>
          </a:custGeom>
          <a:solidFill>
            <a:srgbClr val="6FC28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10" name="Google Shape;410;p15"/>
          <p:cNvSpPr/>
          <p:nvPr/>
        </p:nvSpPr>
        <p:spPr>
          <a:xfrm>
            <a:off x="743" y="4060217"/>
            <a:ext cx="0" cy="682930"/>
          </a:xfrm>
          <a:custGeom>
            <a:rect b="b" l="l" r="r" t="t"/>
            <a:pathLst>
              <a:path extrusionOk="0" h="848360" w="120000">
                <a:moveTo>
                  <a:pt x="0" y="0"/>
                </a:moveTo>
                <a:lnTo>
                  <a:pt x="0" y="847835"/>
                </a:lnTo>
              </a:path>
            </a:pathLst>
          </a:custGeom>
          <a:noFill/>
          <a:ln cap="flat" cmpd="sng" w="9525">
            <a:solidFill>
              <a:srgbClr val="D8821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11" name="Google Shape;411;p15"/>
          <p:cNvSpPr/>
          <p:nvPr/>
        </p:nvSpPr>
        <p:spPr>
          <a:xfrm>
            <a:off x="-7" y="4740486"/>
            <a:ext cx="1270" cy="1533"/>
          </a:xfrm>
          <a:custGeom>
            <a:rect b="b" l="l" r="r" t="t"/>
            <a:pathLst>
              <a:path extrusionOk="0" h="1904" w="1270">
                <a:moveTo>
                  <a:pt x="0" y="1331"/>
                </a:moveTo>
                <a:lnTo>
                  <a:pt x="0" y="0"/>
                </a:lnTo>
                <a:lnTo>
                  <a:pt x="1165" y="670"/>
                </a:lnTo>
                <a:lnTo>
                  <a:pt x="0" y="1331"/>
                </a:lnTo>
                <a:close/>
              </a:path>
            </a:pathLst>
          </a:custGeom>
          <a:solidFill>
            <a:srgbClr val="FFD54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12" name="Google Shape;412;p15"/>
          <p:cNvSpPr/>
          <p:nvPr/>
        </p:nvSpPr>
        <p:spPr>
          <a:xfrm>
            <a:off x="1486" y="3039465"/>
            <a:ext cx="742315" cy="681907"/>
          </a:xfrm>
          <a:custGeom>
            <a:rect b="b" l="l" r="r" t="t"/>
            <a:pathLst>
              <a:path extrusionOk="0" h="847089" w="742315">
                <a:moveTo>
                  <a:pt x="741708" y="847001"/>
                </a:moveTo>
                <a:lnTo>
                  <a:pt x="0" y="423691"/>
                </a:lnTo>
                <a:lnTo>
                  <a:pt x="0" y="423309"/>
                </a:lnTo>
                <a:lnTo>
                  <a:pt x="741708" y="0"/>
                </a:lnTo>
                <a:lnTo>
                  <a:pt x="742081" y="204"/>
                </a:lnTo>
                <a:lnTo>
                  <a:pt x="742081" y="846786"/>
                </a:lnTo>
                <a:lnTo>
                  <a:pt x="741708" y="847001"/>
                </a:lnTo>
                <a:close/>
              </a:path>
            </a:pathLst>
          </a:custGeom>
          <a:solidFill>
            <a:srgbClr val="005B7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13" name="Google Shape;413;p15"/>
          <p:cNvSpPr/>
          <p:nvPr/>
        </p:nvSpPr>
        <p:spPr>
          <a:xfrm>
            <a:off x="745155" y="3039633"/>
            <a:ext cx="0" cy="681907"/>
          </a:xfrm>
          <a:custGeom>
            <a:rect b="b" l="l" r="r" t="t"/>
            <a:pathLst>
              <a:path extrusionOk="0" h="847089" w="120000">
                <a:moveTo>
                  <a:pt x="0" y="0"/>
                </a:moveTo>
                <a:lnTo>
                  <a:pt x="0" y="846572"/>
                </a:lnTo>
              </a:path>
            </a:pathLst>
          </a:custGeom>
          <a:noFill/>
          <a:ln cap="flat" cmpd="sng" w="9525">
            <a:solidFill>
              <a:srgbClr val="DFE67D"/>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14" name="Google Shape;414;p15"/>
          <p:cNvSpPr/>
          <p:nvPr/>
        </p:nvSpPr>
        <p:spPr>
          <a:xfrm>
            <a:off x="743" y="3379591"/>
            <a:ext cx="0" cy="682930"/>
          </a:xfrm>
          <a:custGeom>
            <a:rect b="b" l="l" r="r" t="t"/>
            <a:pathLst>
              <a:path extrusionOk="0" h="848360" w="120000">
                <a:moveTo>
                  <a:pt x="0" y="0"/>
                </a:moveTo>
                <a:lnTo>
                  <a:pt x="0" y="847835"/>
                </a:lnTo>
              </a:path>
            </a:pathLst>
          </a:custGeom>
          <a:noFill/>
          <a:ln cap="flat" cmpd="sng" w="9525">
            <a:solidFill>
              <a:srgbClr val="8BD3DD"/>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15" name="Google Shape;415;p15"/>
          <p:cNvSpPr/>
          <p:nvPr/>
        </p:nvSpPr>
        <p:spPr>
          <a:xfrm>
            <a:off x="-7" y="4059868"/>
            <a:ext cx="1270" cy="1533"/>
          </a:xfrm>
          <a:custGeom>
            <a:rect b="b" l="l" r="r" t="t"/>
            <a:pathLst>
              <a:path extrusionOk="0" h="1904" w="1270">
                <a:moveTo>
                  <a:pt x="0" y="1331"/>
                </a:moveTo>
                <a:lnTo>
                  <a:pt x="0" y="0"/>
                </a:lnTo>
                <a:lnTo>
                  <a:pt x="1165" y="670"/>
                </a:lnTo>
                <a:lnTo>
                  <a:pt x="0" y="1331"/>
                </a:lnTo>
                <a:close/>
              </a:path>
            </a:pathLst>
          </a:custGeom>
          <a:solidFill>
            <a:srgbClr val="FFDDB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16" name="Google Shape;416;p15"/>
          <p:cNvSpPr/>
          <p:nvPr/>
        </p:nvSpPr>
        <p:spPr>
          <a:xfrm>
            <a:off x="1495" y="3379924"/>
            <a:ext cx="742315" cy="681907"/>
          </a:xfrm>
          <a:custGeom>
            <a:rect b="b" l="l" r="r" t="t"/>
            <a:pathLst>
              <a:path extrusionOk="0" h="847089" w="742315">
                <a:moveTo>
                  <a:pt x="0" y="846628"/>
                </a:moveTo>
                <a:lnTo>
                  <a:pt x="0" y="0"/>
                </a:lnTo>
                <a:lnTo>
                  <a:pt x="741708" y="423318"/>
                </a:lnTo>
                <a:lnTo>
                  <a:pt x="0" y="846628"/>
                </a:lnTo>
                <a:close/>
              </a:path>
            </a:pathLst>
          </a:custGeom>
          <a:solidFill>
            <a:srgbClr val="00BDC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17" name="Google Shape;417;p15"/>
          <p:cNvSpPr/>
          <p:nvPr/>
        </p:nvSpPr>
        <p:spPr>
          <a:xfrm>
            <a:off x="743565" y="3037836"/>
            <a:ext cx="3175" cy="3578"/>
          </a:xfrm>
          <a:custGeom>
            <a:rect b="b" l="l" r="r" t="t"/>
            <a:pathLst>
              <a:path extrusionOk="0" h="4445" w="3175">
                <a:moveTo>
                  <a:pt x="3179" y="4051"/>
                </a:moveTo>
                <a:lnTo>
                  <a:pt x="0" y="2235"/>
                </a:lnTo>
                <a:lnTo>
                  <a:pt x="0" y="1816"/>
                </a:lnTo>
                <a:lnTo>
                  <a:pt x="3179" y="0"/>
                </a:lnTo>
                <a:lnTo>
                  <a:pt x="3179" y="4051"/>
                </a:lnTo>
                <a:close/>
              </a:path>
            </a:pathLst>
          </a:custGeom>
          <a:solidFill>
            <a:srgbClr val="E8EEA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18" name="Google Shape;418;p15"/>
          <p:cNvSpPr/>
          <p:nvPr/>
        </p:nvSpPr>
        <p:spPr>
          <a:xfrm>
            <a:off x="745155" y="3720258"/>
            <a:ext cx="0" cy="681907"/>
          </a:xfrm>
          <a:custGeom>
            <a:rect b="b" l="l" r="r" t="t"/>
            <a:pathLst>
              <a:path extrusionOk="0" h="847089" w="120000">
                <a:moveTo>
                  <a:pt x="0" y="0"/>
                </a:moveTo>
                <a:lnTo>
                  <a:pt x="0" y="846572"/>
                </a:lnTo>
              </a:path>
            </a:pathLst>
          </a:custGeom>
          <a:noFill/>
          <a:ln cap="flat" cmpd="sng" w="9525">
            <a:solidFill>
              <a:srgbClr val="CCE7C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19" name="Google Shape;419;p15"/>
          <p:cNvSpPr/>
          <p:nvPr/>
        </p:nvSpPr>
        <p:spPr>
          <a:xfrm>
            <a:off x="743565" y="3718461"/>
            <a:ext cx="3175" cy="3578"/>
          </a:xfrm>
          <a:custGeom>
            <a:rect b="b" l="l" r="r" t="t"/>
            <a:pathLst>
              <a:path extrusionOk="0" h="4445" w="3175">
                <a:moveTo>
                  <a:pt x="3179" y="4051"/>
                </a:moveTo>
                <a:lnTo>
                  <a:pt x="0" y="2235"/>
                </a:lnTo>
                <a:lnTo>
                  <a:pt x="0" y="1816"/>
                </a:lnTo>
                <a:lnTo>
                  <a:pt x="3179" y="0"/>
                </a:lnTo>
                <a:lnTo>
                  <a:pt x="3179" y="4051"/>
                </a:lnTo>
                <a:close/>
              </a:path>
            </a:pathLst>
          </a:custGeom>
          <a:solidFill>
            <a:srgbClr val="BFC94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0" name="Google Shape;420;p15"/>
          <p:cNvSpPr/>
          <p:nvPr/>
        </p:nvSpPr>
        <p:spPr>
          <a:xfrm>
            <a:off x="743565" y="4399080"/>
            <a:ext cx="3175" cy="3578"/>
          </a:xfrm>
          <a:custGeom>
            <a:rect b="b" l="l" r="r" t="t"/>
            <a:pathLst>
              <a:path extrusionOk="0" h="4445" w="3175">
                <a:moveTo>
                  <a:pt x="3179" y="4051"/>
                </a:moveTo>
                <a:lnTo>
                  <a:pt x="0" y="2235"/>
                </a:lnTo>
                <a:lnTo>
                  <a:pt x="0" y="1816"/>
                </a:lnTo>
                <a:lnTo>
                  <a:pt x="3179" y="0"/>
                </a:lnTo>
                <a:lnTo>
                  <a:pt x="3179" y="4051"/>
                </a:lnTo>
                <a:close/>
              </a:path>
            </a:pathLst>
          </a:custGeom>
          <a:solidFill>
            <a:srgbClr val="00A04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1" name="Google Shape;421;p15"/>
          <p:cNvSpPr/>
          <p:nvPr/>
        </p:nvSpPr>
        <p:spPr>
          <a:xfrm>
            <a:off x="745155" y="4400876"/>
            <a:ext cx="0" cy="681907"/>
          </a:xfrm>
          <a:custGeom>
            <a:rect b="b" l="l" r="r" t="t"/>
            <a:pathLst>
              <a:path extrusionOk="0" h="847089" w="120000">
                <a:moveTo>
                  <a:pt x="0" y="0"/>
                </a:moveTo>
                <a:lnTo>
                  <a:pt x="0" y="846581"/>
                </a:lnTo>
              </a:path>
            </a:pathLst>
          </a:custGeom>
          <a:noFill/>
          <a:ln cap="flat" cmpd="sng" w="9525">
            <a:solidFill>
              <a:srgbClr val="CCE7C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2" name="Google Shape;422;p15"/>
          <p:cNvSpPr/>
          <p:nvPr/>
        </p:nvSpPr>
        <p:spPr>
          <a:xfrm>
            <a:off x="1486" y="4400710"/>
            <a:ext cx="742315" cy="681907"/>
          </a:xfrm>
          <a:custGeom>
            <a:rect b="b" l="l" r="r" t="t"/>
            <a:pathLst>
              <a:path extrusionOk="0" h="847089" w="742315">
                <a:moveTo>
                  <a:pt x="741708" y="847001"/>
                </a:moveTo>
                <a:lnTo>
                  <a:pt x="0" y="423691"/>
                </a:lnTo>
                <a:lnTo>
                  <a:pt x="0" y="423318"/>
                </a:lnTo>
                <a:lnTo>
                  <a:pt x="741708" y="0"/>
                </a:lnTo>
                <a:lnTo>
                  <a:pt x="742081" y="204"/>
                </a:lnTo>
                <a:lnTo>
                  <a:pt x="742081" y="846786"/>
                </a:lnTo>
                <a:lnTo>
                  <a:pt x="741708" y="847001"/>
                </a:lnTo>
                <a:close/>
              </a:path>
            </a:pathLst>
          </a:custGeom>
          <a:solidFill>
            <a:srgbClr val="6FC28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3" name="Google Shape;423;p15"/>
          <p:cNvSpPr/>
          <p:nvPr/>
        </p:nvSpPr>
        <p:spPr>
          <a:xfrm>
            <a:off x="743" y="4741018"/>
            <a:ext cx="0" cy="402805"/>
          </a:xfrm>
          <a:custGeom>
            <a:rect b="b" l="l" r="r" t="t"/>
            <a:pathLst>
              <a:path extrusionOk="0" h="500379" w="120000">
                <a:moveTo>
                  <a:pt x="0" y="0"/>
                </a:moveTo>
                <a:lnTo>
                  <a:pt x="0" y="500275"/>
                </a:lnTo>
              </a:path>
            </a:pathLst>
          </a:custGeom>
          <a:noFill/>
          <a:ln cap="flat" cmpd="sng" w="9525">
            <a:solidFill>
              <a:srgbClr val="F9A01B"/>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4" name="Google Shape;424;p15"/>
          <p:cNvSpPr/>
          <p:nvPr/>
        </p:nvSpPr>
        <p:spPr>
          <a:xfrm>
            <a:off x="745155" y="997768"/>
            <a:ext cx="0" cy="681907"/>
          </a:xfrm>
          <a:custGeom>
            <a:rect b="b" l="l" r="r" t="t"/>
            <a:pathLst>
              <a:path extrusionOk="0" h="847089" w="120000">
                <a:moveTo>
                  <a:pt x="0" y="0"/>
                </a:moveTo>
                <a:lnTo>
                  <a:pt x="0" y="846572"/>
                </a:lnTo>
              </a:path>
            </a:pathLst>
          </a:custGeom>
          <a:noFill/>
          <a:ln cap="flat" cmpd="sng" w="9525">
            <a:solidFill>
              <a:srgbClr val="FECB8B"/>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5" name="Google Shape;425;p15"/>
          <p:cNvSpPr/>
          <p:nvPr/>
        </p:nvSpPr>
        <p:spPr>
          <a:xfrm>
            <a:off x="-7" y="2698623"/>
            <a:ext cx="1270" cy="1533"/>
          </a:xfrm>
          <a:custGeom>
            <a:rect b="b" l="l" r="r" t="t"/>
            <a:pathLst>
              <a:path extrusionOk="0" h="1904" w="1270">
                <a:moveTo>
                  <a:pt x="0" y="1331"/>
                </a:moveTo>
                <a:lnTo>
                  <a:pt x="0" y="0"/>
                </a:lnTo>
                <a:lnTo>
                  <a:pt x="1165" y="661"/>
                </a:lnTo>
                <a:lnTo>
                  <a:pt x="0" y="1331"/>
                </a:lnTo>
                <a:close/>
              </a:path>
            </a:pathLst>
          </a:custGeom>
          <a:solidFill>
            <a:srgbClr val="00BDC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6" name="Google Shape;426;p15"/>
          <p:cNvSpPr/>
          <p:nvPr/>
        </p:nvSpPr>
        <p:spPr>
          <a:xfrm>
            <a:off x="1495" y="2018680"/>
            <a:ext cx="742315" cy="681907"/>
          </a:xfrm>
          <a:custGeom>
            <a:rect b="b" l="l" r="r" t="t"/>
            <a:pathLst>
              <a:path extrusionOk="0" h="847089" w="742315">
                <a:moveTo>
                  <a:pt x="0" y="846628"/>
                </a:moveTo>
                <a:lnTo>
                  <a:pt x="0" y="0"/>
                </a:lnTo>
                <a:lnTo>
                  <a:pt x="741708" y="423318"/>
                </a:lnTo>
                <a:lnTo>
                  <a:pt x="0" y="846628"/>
                </a:lnTo>
                <a:close/>
              </a:path>
            </a:pathLst>
          </a:custGeom>
          <a:solidFill>
            <a:srgbClr val="CEEBE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7" name="Google Shape;427;p15"/>
          <p:cNvSpPr/>
          <p:nvPr/>
        </p:nvSpPr>
        <p:spPr>
          <a:xfrm>
            <a:off x="743" y="2018346"/>
            <a:ext cx="0" cy="682930"/>
          </a:xfrm>
          <a:custGeom>
            <a:rect b="b" l="l" r="r" t="t"/>
            <a:pathLst>
              <a:path extrusionOk="0" h="848360" w="120000">
                <a:moveTo>
                  <a:pt x="0" y="0"/>
                </a:moveTo>
                <a:lnTo>
                  <a:pt x="0" y="847835"/>
                </a:lnTo>
              </a:path>
            </a:pathLst>
          </a:custGeom>
          <a:noFill/>
          <a:ln cap="flat" cmpd="sng" w="9525">
            <a:solidFill>
              <a:srgbClr val="00789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8" name="Google Shape;428;p15"/>
          <p:cNvSpPr/>
          <p:nvPr/>
        </p:nvSpPr>
        <p:spPr>
          <a:xfrm>
            <a:off x="1486" y="997601"/>
            <a:ext cx="742315" cy="681907"/>
          </a:xfrm>
          <a:custGeom>
            <a:rect b="b" l="l" r="r" t="t"/>
            <a:pathLst>
              <a:path extrusionOk="0" h="847089" w="742315">
                <a:moveTo>
                  <a:pt x="741708" y="847001"/>
                </a:moveTo>
                <a:lnTo>
                  <a:pt x="0" y="423691"/>
                </a:lnTo>
                <a:lnTo>
                  <a:pt x="0" y="423309"/>
                </a:lnTo>
                <a:lnTo>
                  <a:pt x="741708" y="0"/>
                </a:lnTo>
                <a:lnTo>
                  <a:pt x="742081" y="195"/>
                </a:lnTo>
                <a:lnTo>
                  <a:pt x="742081" y="846777"/>
                </a:lnTo>
                <a:lnTo>
                  <a:pt x="741708" y="847001"/>
                </a:lnTo>
                <a:close/>
              </a:path>
            </a:pathLst>
          </a:custGeom>
          <a:solidFill>
            <a:srgbClr val="EE283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9" name="Google Shape;429;p15"/>
          <p:cNvSpPr/>
          <p:nvPr/>
        </p:nvSpPr>
        <p:spPr>
          <a:xfrm>
            <a:off x="1495" y="1678220"/>
            <a:ext cx="742315" cy="681907"/>
          </a:xfrm>
          <a:custGeom>
            <a:rect b="b" l="l" r="r" t="t"/>
            <a:pathLst>
              <a:path extrusionOk="0" h="847089" w="742315">
                <a:moveTo>
                  <a:pt x="741708" y="847001"/>
                </a:moveTo>
                <a:lnTo>
                  <a:pt x="0" y="423691"/>
                </a:lnTo>
                <a:lnTo>
                  <a:pt x="0" y="423309"/>
                </a:lnTo>
                <a:lnTo>
                  <a:pt x="741708" y="0"/>
                </a:lnTo>
                <a:lnTo>
                  <a:pt x="742072" y="214"/>
                </a:lnTo>
                <a:lnTo>
                  <a:pt x="742072" y="846786"/>
                </a:lnTo>
                <a:lnTo>
                  <a:pt x="741708" y="847001"/>
                </a:lnTo>
                <a:close/>
              </a:path>
            </a:pathLst>
          </a:custGeom>
          <a:solidFill>
            <a:srgbClr val="F26D6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30" name="Google Shape;430;p15"/>
          <p:cNvSpPr/>
          <p:nvPr/>
        </p:nvSpPr>
        <p:spPr>
          <a:xfrm>
            <a:off x="743565" y="995972"/>
            <a:ext cx="3175" cy="3577"/>
          </a:xfrm>
          <a:custGeom>
            <a:rect b="b" l="l" r="r" t="t"/>
            <a:pathLst>
              <a:path extrusionOk="0" h="4444" w="3175">
                <a:moveTo>
                  <a:pt x="3179" y="4051"/>
                </a:moveTo>
                <a:lnTo>
                  <a:pt x="0" y="2235"/>
                </a:lnTo>
                <a:lnTo>
                  <a:pt x="0" y="1816"/>
                </a:lnTo>
                <a:lnTo>
                  <a:pt x="3179" y="0"/>
                </a:lnTo>
                <a:lnTo>
                  <a:pt x="3179" y="4051"/>
                </a:lnTo>
                <a:close/>
              </a:path>
            </a:pathLst>
          </a:custGeom>
          <a:solidFill>
            <a:srgbClr val="FFDDB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31" name="Google Shape;431;p15"/>
          <p:cNvSpPr/>
          <p:nvPr/>
        </p:nvSpPr>
        <p:spPr>
          <a:xfrm>
            <a:off x="50990" y="-475"/>
            <a:ext cx="692784" cy="318462"/>
          </a:xfrm>
          <a:custGeom>
            <a:rect b="b" l="l" r="r" t="t"/>
            <a:pathLst>
              <a:path extrusionOk="0" h="395605" w="692784">
                <a:moveTo>
                  <a:pt x="692212" y="395062"/>
                </a:moveTo>
                <a:lnTo>
                  <a:pt x="0" y="0"/>
                </a:lnTo>
                <a:lnTo>
                  <a:pt x="692575" y="0"/>
                </a:lnTo>
                <a:lnTo>
                  <a:pt x="692575" y="394838"/>
                </a:lnTo>
                <a:lnTo>
                  <a:pt x="692212" y="395062"/>
                </a:lnTo>
                <a:close/>
              </a:path>
            </a:pathLst>
          </a:custGeom>
          <a:solidFill>
            <a:srgbClr val="05246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32" name="Google Shape;432;p15"/>
          <p:cNvSpPr/>
          <p:nvPr/>
        </p:nvSpPr>
        <p:spPr>
          <a:xfrm>
            <a:off x="743565" y="315346"/>
            <a:ext cx="3175" cy="3578"/>
          </a:xfrm>
          <a:custGeom>
            <a:rect b="b" l="l" r="r" t="t"/>
            <a:pathLst>
              <a:path extrusionOk="0" h="4445" w="3175">
                <a:moveTo>
                  <a:pt x="3179" y="4051"/>
                </a:moveTo>
                <a:lnTo>
                  <a:pt x="0" y="2235"/>
                </a:lnTo>
                <a:lnTo>
                  <a:pt x="0" y="1816"/>
                </a:lnTo>
                <a:lnTo>
                  <a:pt x="3179" y="0"/>
                </a:lnTo>
                <a:lnTo>
                  <a:pt x="3179" y="4051"/>
                </a:lnTo>
                <a:close/>
              </a:path>
            </a:pathLst>
          </a:custGeom>
          <a:solidFill>
            <a:srgbClr val="FFD54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33" name="Google Shape;433;p15"/>
          <p:cNvSpPr/>
          <p:nvPr/>
        </p:nvSpPr>
        <p:spPr>
          <a:xfrm>
            <a:off x="745155" y="-475"/>
            <a:ext cx="0" cy="317951"/>
          </a:xfrm>
          <a:custGeom>
            <a:rect b="b" l="l" r="r" t="t"/>
            <a:pathLst>
              <a:path extrusionOk="0" h="394970" w="120000">
                <a:moveTo>
                  <a:pt x="0" y="0"/>
                </a:moveTo>
                <a:lnTo>
                  <a:pt x="0" y="394838"/>
                </a:lnTo>
              </a:path>
            </a:pathLst>
          </a:custGeom>
          <a:noFill/>
          <a:ln cap="flat" cmpd="sng" w="9525">
            <a:solidFill>
              <a:srgbClr val="005DA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34" name="Google Shape;434;p15"/>
          <p:cNvSpPr/>
          <p:nvPr/>
        </p:nvSpPr>
        <p:spPr>
          <a:xfrm>
            <a:off x="-7" y="2017997"/>
            <a:ext cx="1270" cy="1534"/>
          </a:xfrm>
          <a:custGeom>
            <a:rect b="b" l="l" r="r" t="t"/>
            <a:pathLst>
              <a:path extrusionOk="0" h="1905" w="1270">
                <a:moveTo>
                  <a:pt x="0" y="1331"/>
                </a:moveTo>
                <a:lnTo>
                  <a:pt x="0" y="0"/>
                </a:lnTo>
                <a:lnTo>
                  <a:pt x="1165" y="661"/>
                </a:lnTo>
                <a:lnTo>
                  <a:pt x="0" y="1331"/>
                </a:lnTo>
                <a:close/>
              </a:path>
            </a:pathLst>
          </a:custGeom>
          <a:solidFill>
            <a:srgbClr val="C51F3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35" name="Google Shape;435;p15"/>
          <p:cNvSpPr/>
          <p:nvPr/>
        </p:nvSpPr>
        <p:spPr>
          <a:xfrm>
            <a:off x="743" y="1337727"/>
            <a:ext cx="0" cy="682930"/>
          </a:xfrm>
          <a:custGeom>
            <a:rect b="b" l="l" r="r" t="t"/>
            <a:pathLst>
              <a:path extrusionOk="0" h="848360" w="120000">
                <a:moveTo>
                  <a:pt x="0" y="0"/>
                </a:moveTo>
                <a:lnTo>
                  <a:pt x="0" y="847835"/>
                </a:lnTo>
              </a:path>
            </a:pathLst>
          </a:custGeom>
          <a:noFill/>
          <a:ln cap="flat" cmpd="sng" w="9525">
            <a:solidFill>
              <a:srgbClr val="920033"/>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36" name="Google Shape;436;p15"/>
          <p:cNvSpPr/>
          <p:nvPr/>
        </p:nvSpPr>
        <p:spPr>
          <a:xfrm>
            <a:off x="1495" y="316975"/>
            <a:ext cx="742315" cy="681907"/>
          </a:xfrm>
          <a:custGeom>
            <a:rect b="b" l="l" r="r" t="t"/>
            <a:pathLst>
              <a:path extrusionOk="0" h="847090" w="742315">
                <a:moveTo>
                  <a:pt x="741708" y="847001"/>
                </a:moveTo>
                <a:lnTo>
                  <a:pt x="0" y="423691"/>
                </a:lnTo>
                <a:lnTo>
                  <a:pt x="0" y="423309"/>
                </a:lnTo>
                <a:lnTo>
                  <a:pt x="741708" y="0"/>
                </a:lnTo>
                <a:lnTo>
                  <a:pt x="742072" y="195"/>
                </a:lnTo>
                <a:lnTo>
                  <a:pt x="742072" y="846777"/>
                </a:lnTo>
                <a:lnTo>
                  <a:pt x="741708" y="847001"/>
                </a:lnTo>
                <a:close/>
              </a:path>
            </a:pathLst>
          </a:custGeom>
          <a:solidFill>
            <a:srgbClr val="F6998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37" name="Google Shape;437;p15"/>
          <p:cNvSpPr/>
          <p:nvPr/>
        </p:nvSpPr>
        <p:spPr>
          <a:xfrm>
            <a:off x="1495" y="657435"/>
            <a:ext cx="742315" cy="681907"/>
          </a:xfrm>
          <a:custGeom>
            <a:rect b="b" l="l" r="r" t="t"/>
            <a:pathLst>
              <a:path extrusionOk="0" h="847089" w="742315">
                <a:moveTo>
                  <a:pt x="0" y="846628"/>
                </a:moveTo>
                <a:lnTo>
                  <a:pt x="0" y="0"/>
                </a:lnTo>
                <a:lnTo>
                  <a:pt x="741708" y="423318"/>
                </a:lnTo>
                <a:lnTo>
                  <a:pt x="0" y="846628"/>
                </a:lnTo>
                <a:close/>
              </a:path>
            </a:pathLst>
          </a:custGeom>
          <a:solidFill>
            <a:srgbClr val="C51F3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38" name="Google Shape;438;p15"/>
          <p:cNvSpPr/>
          <p:nvPr/>
        </p:nvSpPr>
        <p:spPr>
          <a:xfrm>
            <a:off x="743" y="657101"/>
            <a:ext cx="0" cy="682930"/>
          </a:xfrm>
          <a:custGeom>
            <a:rect b="b" l="l" r="r" t="t"/>
            <a:pathLst>
              <a:path extrusionOk="0" h="848360" w="120000">
                <a:moveTo>
                  <a:pt x="0" y="0"/>
                </a:moveTo>
                <a:lnTo>
                  <a:pt x="0" y="847835"/>
                </a:lnTo>
              </a:path>
            </a:pathLst>
          </a:custGeom>
          <a:noFill/>
          <a:ln cap="flat" cmpd="sng" w="9525">
            <a:solidFill>
              <a:srgbClr val="EE283B"/>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39" name="Google Shape;439;p15"/>
          <p:cNvSpPr/>
          <p:nvPr/>
        </p:nvSpPr>
        <p:spPr>
          <a:xfrm>
            <a:off x="1486" y="-475"/>
            <a:ext cx="742315" cy="658905"/>
          </a:xfrm>
          <a:custGeom>
            <a:rect b="b" l="l" r="r" t="t"/>
            <a:pathLst>
              <a:path extrusionOk="0" h="818515" w="742315">
                <a:moveTo>
                  <a:pt x="0" y="818371"/>
                </a:moveTo>
                <a:lnTo>
                  <a:pt x="0" y="0"/>
                </a:lnTo>
                <a:lnTo>
                  <a:pt x="49505" y="0"/>
                </a:lnTo>
                <a:lnTo>
                  <a:pt x="741708" y="395052"/>
                </a:lnTo>
                <a:lnTo>
                  <a:pt x="0" y="818371"/>
                </a:lnTo>
                <a:close/>
              </a:path>
            </a:pathLst>
          </a:custGeom>
          <a:solidFill>
            <a:srgbClr val="005DA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40" name="Google Shape;440;p15"/>
          <p:cNvSpPr/>
          <p:nvPr/>
        </p:nvSpPr>
        <p:spPr>
          <a:xfrm>
            <a:off x="743" y="-67"/>
            <a:ext cx="0" cy="659416"/>
          </a:xfrm>
          <a:custGeom>
            <a:rect b="b" l="l" r="r" t="t"/>
            <a:pathLst>
              <a:path extrusionOk="0" h="819150" w="120000">
                <a:moveTo>
                  <a:pt x="0" y="0"/>
                </a:moveTo>
                <a:lnTo>
                  <a:pt x="0" y="818643"/>
                </a:lnTo>
              </a:path>
            </a:pathLst>
          </a:custGeom>
          <a:noFill/>
          <a:ln cap="flat" cmpd="sng" w="9525">
            <a:solidFill>
              <a:srgbClr val="980065"/>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41" name="Google Shape;441;p15"/>
          <p:cNvSpPr/>
          <p:nvPr/>
        </p:nvSpPr>
        <p:spPr>
          <a:xfrm>
            <a:off x="743565" y="1676583"/>
            <a:ext cx="3175" cy="3577"/>
          </a:xfrm>
          <a:custGeom>
            <a:rect b="b" l="l" r="r" t="t"/>
            <a:pathLst>
              <a:path extrusionOk="0" h="4444" w="3175">
                <a:moveTo>
                  <a:pt x="3179" y="4069"/>
                </a:moveTo>
                <a:lnTo>
                  <a:pt x="0" y="2253"/>
                </a:lnTo>
                <a:lnTo>
                  <a:pt x="0" y="1816"/>
                </a:lnTo>
                <a:lnTo>
                  <a:pt x="3179" y="0"/>
                </a:lnTo>
                <a:lnTo>
                  <a:pt x="3179" y="4069"/>
                </a:lnTo>
                <a:close/>
              </a:path>
            </a:pathLst>
          </a:custGeom>
          <a:solidFill>
            <a:srgbClr val="E3BDB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42" name="Google Shape;442;p15"/>
          <p:cNvSpPr/>
          <p:nvPr/>
        </p:nvSpPr>
        <p:spPr>
          <a:xfrm>
            <a:off x="-7" y="3379242"/>
            <a:ext cx="1270" cy="1533"/>
          </a:xfrm>
          <a:custGeom>
            <a:rect b="b" l="l" r="r" t="t"/>
            <a:pathLst>
              <a:path extrusionOk="0" h="1904" w="1270">
                <a:moveTo>
                  <a:pt x="0" y="1331"/>
                </a:moveTo>
                <a:lnTo>
                  <a:pt x="0" y="0"/>
                </a:lnTo>
                <a:lnTo>
                  <a:pt x="1165" y="661"/>
                </a:lnTo>
                <a:lnTo>
                  <a:pt x="0" y="1331"/>
                </a:lnTo>
                <a:close/>
              </a:path>
            </a:pathLst>
          </a:custGeom>
          <a:solidFill>
            <a:srgbClr val="005B7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43" name="Google Shape;443;p15"/>
          <p:cNvSpPr/>
          <p:nvPr/>
        </p:nvSpPr>
        <p:spPr>
          <a:xfrm>
            <a:off x="743565" y="2357210"/>
            <a:ext cx="3175" cy="3577"/>
          </a:xfrm>
          <a:custGeom>
            <a:rect b="b" l="l" r="r" t="t"/>
            <a:pathLst>
              <a:path extrusionOk="0" h="4444" w="3175">
                <a:moveTo>
                  <a:pt x="3179" y="4051"/>
                </a:moveTo>
                <a:lnTo>
                  <a:pt x="0" y="2235"/>
                </a:lnTo>
                <a:lnTo>
                  <a:pt x="0" y="1816"/>
                </a:lnTo>
                <a:lnTo>
                  <a:pt x="3179" y="0"/>
                </a:lnTo>
                <a:lnTo>
                  <a:pt x="3179" y="4051"/>
                </a:lnTo>
                <a:close/>
              </a:path>
            </a:pathLst>
          </a:custGeom>
          <a:solidFill>
            <a:srgbClr val="E3BDB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44" name="Google Shape;444;p15"/>
          <p:cNvSpPr/>
          <p:nvPr/>
        </p:nvSpPr>
        <p:spPr>
          <a:xfrm>
            <a:off x="1486" y="2358846"/>
            <a:ext cx="742315" cy="681907"/>
          </a:xfrm>
          <a:custGeom>
            <a:rect b="b" l="l" r="r" t="t"/>
            <a:pathLst>
              <a:path extrusionOk="0" h="847089" w="742315">
                <a:moveTo>
                  <a:pt x="741708" y="847001"/>
                </a:moveTo>
                <a:lnTo>
                  <a:pt x="0" y="423691"/>
                </a:lnTo>
                <a:lnTo>
                  <a:pt x="0" y="423309"/>
                </a:lnTo>
                <a:lnTo>
                  <a:pt x="741708" y="0"/>
                </a:lnTo>
                <a:lnTo>
                  <a:pt x="742081" y="195"/>
                </a:lnTo>
                <a:lnTo>
                  <a:pt x="742081" y="846777"/>
                </a:lnTo>
                <a:lnTo>
                  <a:pt x="741708" y="847001"/>
                </a:lnTo>
                <a:close/>
              </a:path>
            </a:pathLst>
          </a:custGeom>
          <a:solidFill>
            <a:srgbClr val="8BD3D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45" name="Google Shape;445;p15"/>
          <p:cNvSpPr/>
          <p:nvPr/>
        </p:nvSpPr>
        <p:spPr>
          <a:xfrm>
            <a:off x="745155" y="2359013"/>
            <a:ext cx="0" cy="681907"/>
          </a:xfrm>
          <a:custGeom>
            <a:rect b="b" l="l" r="r" t="t"/>
            <a:pathLst>
              <a:path extrusionOk="0" h="847089" w="120000">
                <a:moveTo>
                  <a:pt x="0" y="0"/>
                </a:moveTo>
                <a:lnTo>
                  <a:pt x="0" y="846572"/>
                </a:lnTo>
              </a:path>
            </a:pathLst>
          </a:custGeom>
          <a:noFill/>
          <a:ln cap="flat" cmpd="sng" w="9525">
            <a:solidFill>
              <a:srgbClr val="E9D3D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46" name="Google Shape;446;p15"/>
          <p:cNvSpPr/>
          <p:nvPr/>
        </p:nvSpPr>
        <p:spPr>
          <a:xfrm>
            <a:off x="1495" y="2699306"/>
            <a:ext cx="742315" cy="681907"/>
          </a:xfrm>
          <a:custGeom>
            <a:rect b="b" l="l" r="r" t="t"/>
            <a:pathLst>
              <a:path extrusionOk="0" h="847089" w="742315">
                <a:moveTo>
                  <a:pt x="0" y="846619"/>
                </a:moveTo>
                <a:lnTo>
                  <a:pt x="0" y="0"/>
                </a:lnTo>
                <a:lnTo>
                  <a:pt x="741708" y="423309"/>
                </a:lnTo>
                <a:lnTo>
                  <a:pt x="0" y="846619"/>
                </a:lnTo>
                <a:close/>
              </a:path>
            </a:pathLst>
          </a:custGeom>
          <a:solidFill>
            <a:srgbClr val="008C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47" name="Google Shape;447;p15"/>
          <p:cNvSpPr/>
          <p:nvPr/>
        </p:nvSpPr>
        <p:spPr>
          <a:xfrm>
            <a:off x="743" y="2698972"/>
            <a:ext cx="0" cy="682930"/>
          </a:xfrm>
          <a:custGeom>
            <a:rect b="b" l="l" r="r" t="t"/>
            <a:pathLst>
              <a:path extrusionOk="0" h="848360" w="120000">
                <a:moveTo>
                  <a:pt x="0" y="0"/>
                </a:moveTo>
                <a:lnTo>
                  <a:pt x="0" y="847835"/>
                </a:lnTo>
              </a:path>
            </a:pathLst>
          </a:custGeom>
          <a:noFill/>
          <a:ln cap="flat" cmpd="sng" w="9525">
            <a:solidFill>
              <a:srgbClr val="009DB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48" name="Google Shape;448;p15"/>
          <p:cNvSpPr txBox="1"/>
          <p:nvPr/>
        </p:nvSpPr>
        <p:spPr>
          <a:xfrm>
            <a:off x="1203500" y="315338"/>
            <a:ext cx="7063500" cy="902400"/>
          </a:xfrm>
          <a:prstGeom prst="rect">
            <a:avLst/>
          </a:prstGeom>
          <a:noFill/>
          <a:ln>
            <a:noFill/>
          </a:ln>
        </p:spPr>
        <p:txBody>
          <a:bodyPr anchorCtr="0" anchor="t" bIns="0" lIns="0" spcFirstLastPara="1" rIns="0" wrap="square" tIns="12700">
            <a:spAutoFit/>
          </a:bodyPr>
          <a:lstStyle/>
          <a:p>
            <a:pPr indent="0" lvl="0" marL="12700" marR="5080" rtl="0" algn="l">
              <a:lnSpc>
                <a:spcPct val="85000"/>
              </a:lnSpc>
              <a:spcBef>
                <a:spcPts val="0"/>
              </a:spcBef>
              <a:spcAft>
                <a:spcPts val="0"/>
              </a:spcAft>
              <a:buClr>
                <a:srgbClr val="000000"/>
              </a:buClr>
              <a:buSzPts val="8000"/>
              <a:buFont typeface="Arial"/>
              <a:buNone/>
            </a:pPr>
            <a:r>
              <a:rPr lang="en-US" sz="3400">
                <a:solidFill>
                  <a:srgbClr val="434343"/>
                </a:solidFill>
                <a:latin typeface="Arial Rounded"/>
                <a:ea typeface="Arial Rounded"/>
                <a:cs typeface="Arial Rounded"/>
                <a:sym typeface="Arial Rounded"/>
              </a:rPr>
              <a:t>2. </a:t>
            </a:r>
            <a:r>
              <a:rPr lang="en-US" sz="3400">
                <a:solidFill>
                  <a:srgbClr val="434343"/>
                </a:solidFill>
                <a:latin typeface="Arial Rounded"/>
                <a:ea typeface="Arial Rounded"/>
                <a:cs typeface="Arial Rounded"/>
                <a:sym typeface="Arial Rounded"/>
              </a:rPr>
              <a:t>System Change Informed </a:t>
            </a:r>
            <a:br>
              <a:rPr lang="en-US" sz="3400">
                <a:solidFill>
                  <a:srgbClr val="434343"/>
                </a:solidFill>
                <a:latin typeface="Arial Rounded"/>
                <a:ea typeface="Arial Rounded"/>
                <a:cs typeface="Arial Rounded"/>
                <a:sym typeface="Arial Rounded"/>
              </a:rPr>
            </a:br>
            <a:r>
              <a:rPr lang="en-US" sz="3400">
                <a:solidFill>
                  <a:srgbClr val="434343"/>
                </a:solidFill>
                <a:latin typeface="Arial Rounded"/>
                <a:ea typeface="Arial Rounded"/>
                <a:cs typeface="Arial Rounded"/>
                <a:sym typeface="Arial Rounded"/>
              </a:rPr>
              <a:t>	by Lived Experience</a:t>
            </a:r>
            <a:endParaRPr i="0" sz="100" u="none" cap="none" strike="noStrike">
              <a:solidFill>
                <a:srgbClr val="434343"/>
              </a:solidFill>
            </a:endParaRPr>
          </a:p>
        </p:txBody>
      </p:sp>
      <p:sp>
        <p:nvSpPr>
          <p:cNvPr id="449" name="Google Shape;449;p15"/>
          <p:cNvSpPr txBox="1"/>
          <p:nvPr>
            <p:ph type="title"/>
          </p:nvPr>
        </p:nvSpPr>
        <p:spPr>
          <a:xfrm>
            <a:off x="1097400" y="2020650"/>
            <a:ext cx="4628700" cy="1644300"/>
          </a:xfrm>
          <a:prstGeom prst="rect">
            <a:avLst/>
          </a:prstGeom>
          <a:noFill/>
          <a:ln>
            <a:noFill/>
          </a:ln>
        </p:spPr>
        <p:txBody>
          <a:bodyPr anchorCtr="0" anchor="t" bIns="0" lIns="0" spcFirstLastPara="1" rIns="0" wrap="square" tIns="12700">
            <a:spAutoFit/>
          </a:bodyPr>
          <a:lstStyle/>
          <a:p>
            <a:pPr indent="-12065" lvl="0" marL="12065" marR="5080" rtl="0" algn="l">
              <a:lnSpc>
                <a:spcPct val="150000"/>
              </a:lnSpc>
              <a:spcBef>
                <a:spcPts val="0"/>
              </a:spcBef>
              <a:spcAft>
                <a:spcPts val="0"/>
              </a:spcAft>
              <a:buSzPts val="1400"/>
              <a:buNone/>
            </a:pPr>
            <a:r>
              <a:rPr b="1" lang="en-US" sz="2650">
                <a:solidFill>
                  <a:srgbClr val="434343"/>
                </a:solidFill>
                <a:highlight>
                  <a:srgbClr val="FFEA00"/>
                </a:highlight>
              </a:rPr>
              <a:t>Public Policy</a:t>
            </a:r>
            <a:endParaRPr b="1" sz="2650">
              <a:solidFill>
                <a:srgbClr val="434343"/>
              </a:solidFill>
              <a:highlight>
                <a:srgbClr val="FFEA00"/>
              </a:highlight>
            </a:endParaRPr>
          </a:p>
          <a:p>
            <a:pPr indent="-12065" lvl="0" marL="12065" marR="5080" rtl="0" algn="l">
              <a:lnSpc>
                <a:spcPct val="150000"/>
              </a:lnSpc>
              <a:spcBef>
                <a:spcPts val="0"/>
              </a:spcBef>
              <a:spcAft>
                <a:spcPts val="0"/>
              </a:spcAft>
              <a:buSzPts val="1400"/>
              <a:buNone/>
            </a:pPr>
            <a:r>
              <a:rPr b="1" lang="en-US" sz="2650">
                <a:solidFill>
                  <a:srgbClr val="434343"/>
                </a:solidFill>
                <a:highlight>
                  <a:srgbClr val="FFEA00"/>
                </a:highlight>
              </a:rPr>
              <a:t>Practice Improvement</a:t>
            </a:r>
            <a:endParaRPr b="1" sz="2650">
              <a:solidFill>
                <a:srgbClr val="434343"/>
              </a:solidFill>
              <a:highlight>
                <a:srgbClr val="FFEA00"/>
              </a:highlight>
            </a:endParaRPr>
          </a:p>
          <a:p>
            <a:pPr indent="-12065" lvl="0" marL="12065" marR="5080" rtl="0" algn="l">
              <a:lnSpc>
                <a:spcPct val="150000"/>
              </a:lnSpc>
              <a:spcBef>
                <a:spcPts val="0"/>
              </a:spcBef>
              <a:spcAft>
                <a:spcPts val="0"/>
              </a:spcAft>
              <a:buSzPts val="1400"/>
              <a:buNone/>
            </a:pPr>
            <a:r>
              <a:rPr b="1" lang="en-US" sz="2650">
                <a:solidFill>
                  <a:srgbClr val="434343"/>
                </a:solidFill>
                <a:highlight>
                  <a:srgbClr val="FFEA00"/>
                </a:highlight>
              </a:rPr>
              <a:t>Public Awareness</a:t>
            </a:r>
            <a:endParaRPr b="1" sz="2650">
              <a:solidFill>
                <a:srgbClr val="434343"/>
              </a:solidFill>
              <a:highlight>
                <a:srgbClr val="FFEA00"/>
              </a:highlight>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